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 id="2147483674" r:id="rId3"/>
  </p:sldMasterIdLst>
  <p:notesMasterIdLst>
    <p:notesMasterId r:id="rId14"/>
  </p:notesMasterIdLst>
  <p:sldIdLst>
    <p:sldId id="256" r:id="rId4"/>
    <p:sldId id="257" r:id="rId5"/>
    <p:sldId id="258" r:id="rId6"/>
    <p:sldId id="259" r:id="rId7"/>
    <p:sldId id="265" r:id="rId8"/>
    <p:sldId id="266" r:id="rId9"/>
    <p:sldId id="267" r:id="rId10"/>
    <p:sldId id="268" r:id="rId11"/>
    <p:sldId id="269" r:id="rId12"/>
    <p:sldId id="264"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Helvetica Neue" panose="020B0604020202020204" charset="0"/>
      <p:regular r:id="rId19"/>
      <p:bold r:id="rId20"/>
      <p:italic r:id="rId21"/>
      <p:boldItalic r:id="rId22"/>
    </p:embeddedFont>
    <p:embeddedFont>
      <p:font typeface="Lato" panose="020F0502020204030203" pitchFamily="34" charset="0"/>
      <p:regular r:id="rId23"/>
      <p:bold r:id="rId24"/>
      <p:italic r:id="rId25"/>
      <p:boldItalic r:id="rId26"/>
    </p:embeddedFont>
    <p:embeddedFont>
      <p:font typeface="Lato Black" panose="020F0502020204030203" pitchFamily="34" charset="0"/>
      <p:bold r:id="rId27"/>
      <p:boldItalic r:id="rId28"/>
    </p:embeddedFont>
    <p:embeddedFont>
      <p:font typeface="Montserrat" panose="00000500000000000000" pitchFamily="2" charset="0"/>
      <p:regular r:id="rId29"/>
      <p:bold r:id="rId30"/>
      <p:italic r:id="rId31"/>
      <p:boldItalic r:id="rId32"/>
    </p:embeddedFont>
    <p:embeddedFont>
      <p:font typeface="Montserrat Thin" panose="000003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3705" autoAdjust="0"/>
  </p:normalViewPr>
  <p:slideViewPr>
    <p:cSldViewPr snapToGrid="0">
      <p:cViewPr varScale="1">
        <p:scale>
          <a:sx n="139" d="100"/>
          <a:sy n="139" d="100"/>
        </p:scale>
        <p:origin x="840"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font" Target="fonts/font7.fntdata"/><Relationship Id="rId34" Type="http://schemas.openxmlformats.org/officeDocument/2006/relationships/font" Target="fonts/font20.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7.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s>
</file>

<file path=ppt/media/image1.png>
</file>

<file path=ppt/media/image2.gif>
</file>

<file path=ppt/media/image3.jpg>
</file>

<file path=ppt/media/image4.jpeg>
</file>

<file path=ppt/media/image5.png>
</file>

<file path=ppt/media/image6.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6cd19ec611_0_7:notes"/>
          <p:cNvSpPr>
            <a:spLocks noGrp="1" noRot="1" noChangeAspect="1"/>
          </p:cNvSpPr>
          <p:nvPr>
            <p:ph type="sldImg" idx="2"/>
          </p:nvPr>
        </p:nvSpPr>
        <p:spPr>
          <a:xfrm>
            <a:off x="1141809" y="685800"/>
            <a:ext cx="4574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6cd19ec611_0_7: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9e42340cef_0_20:notes"/>
          <p:cNvSpPr>
            <a:spLocks noGrp="1" noRot="1" noChangeAspect="1"/>
          </p:cNvSpPr>
          <p:nvPr>
            <p:ph type="sldImg" idx="2"/>
          </p:nvPr>
        </p:nvSpPr>
        <p:spPr>
          <a:xfrm>
            <a:off x="381298" y="685800"/>
            <a:ext cx="6096000" cy="3429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9e42340ce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618b1752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618b1752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6c6049db1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6c6049db13_0_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9e42340ce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9e42340cef_0_1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Estos datos se crean con la intención de utilizarlos para entrenar modelos de inteligencia artificial, probar algoritmos o realizar investigaciones sin depender exclusivamente de conjuntos de datos reales, que pueden ser costosos de obtener, limitados en tamaño o contener información sensible.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s-MX"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La generación de datos sintéticos puede ser especialmente útil en situaciones en las que: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Escasez de datos: Cuando hay una falta de datos disponibles para entrenar un modelo de aprendizaje automático. En estos casos, se pueden generar datos sintéticos para aumentar el tamaño del conjunto de datos y mejorar el rendimiento del modelo.</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Privacidad y confidencialidad: Cuando los datos reales contienen información sensible o privada que no puede ser compartida. Los datos sintéticos pueden utilizarse para preservar la privacidad de los individuos mientras se entrena un modelo.</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Escenarios extremos: Cuando se necesita probar un modelo en situaciones extremas o raras que no se encuentran fácilmente en datos reales.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Investigación y desarrollo: Para investigar y desarrollar nuevos algoritmos o técnicas de aprendizaje automático sin depender de datos reales.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9e42340ce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9e42340cef_0_1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720089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9e42340ce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9e42340cef_0_1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Propósito</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Datos sintéticos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Se utilizan principalmente cuando se necesita expandir un conjunto de datos limitado o para crear datos que representen escenarios específicos, pero que no existen en el mundo real. Su propósito principal es el entrenamiento y la evaluación de modelos de inteligencia artificial.</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Data </a:t>
            </a:r>
            <a:r>
              <a:rPr lang="es-MX" sz="1100" b="1" kern="100" dirty="0" err="1">
                <a:effectLst/>
                <a:latin typeface="Calibri" panose="020F0502020204030204" pitchFamily="34" charset="0"/>
                <a:ea typeface="Calibri" panose="020F0502020204030204" pitchFamily="34" charset="0"/>
                <a:cs typeface="Times New Roman" panose="02020603050405020304" pitchFamily="18" charset="0"/>
              </a:rPr>
              <a:t>augmentation</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Se utiliza para aumentar la variabilidad y la diversidad en un conjunto de datos existente. El objetivo es mejorar el rendimiento de los modelos al proporcionarles más ejemplos de entrenamiento y hacer que sean más robustos.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MX" sz="1100" b="1" kern="100" dirty="0" err="1">
                <a:effectLst/>
                <a:latin typeface="Calibri" panose="020F0502020204030204" pitchFamily="34" charset="0"/>
                <a:ea typeface="Calibri" panose="020F0502020204030204" pitchFamily="34" charset="0"/>
                <a:cs typeface="Times New Roman" panose="02020603050405020304" pitchFamily="18" charset="0"/>
              </a:rPr>
              <a:t>Similaridad</a:t>
            </a: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 con los datos originales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Datos sintéticos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Los datos sintéticos pueden ser muy diferentes de los datos reales, dependiendo de cómo se generen. No necesariamente se parecen a los datos reales en términos de distribución o características.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Data </a:t>
            </a:r>
            <a:r>
              <a:rPr lang="es-MX" sz="1100" b="1" kern="100" dirty="0" err="1">
                <a:effectLst/>
                <a:latin typeface="Calibri" panose="020F0502020204030204" pitchFamily="34" charset="0"/>
                <a:ea typeface="Calibri" panose="020F0502020204030204" pitchFamily="34" charset="0"/>
                <a:cs typeface="Times New Roman" panose="02020603050405020304" pitchFamily="18" charset="0"/>
              </a:rPr>
              <a:t>augmentation</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Las transformaciones aplicadas a los datos reales en el data </a:t>
            </a:r>
            <a:r>
              <a:rPr lang="es-MX" sz="1100" kern="100" dirty="0" err="1">
                <a:effectLst/>
                <a:latin typeface="Calibri" panose="020F0502020204030204" pitchFamily="34" charset="0"/>
                <a:ea typeface="Calibri" panose="020F0502020204030204" pitchFamily="34" charset="0"/>
                <a:cs typeface="Times New Roman" panose="02020603050405020304" pitchFamily="18" charset="0"/>
              </a:rPr>
              <a:t>augmentation</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están diseñadas para preservar la similitud con los datos originales. Las instancias generadas aún se basan en datos reales y mantienen características esenciales.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Ejemplos</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Datos sintéticos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Generar imágenes de caras humanas que no existen en la realidad para entrenar un modelo de reconocimiento facial.</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Data </a:t>
            </a:r>
            <a:r>
              <a:rPr lang="es-MX" sz="1100" b="1" kern="100" dirty="0" err="1">
                <a:effectLst/>
                <a:latin typeface="Calibri" panose="020F0502020204030204" pitchFamily="34" charset="0"/>
                <a:ea typeface="Calibri" panose="020F0502020204030204" pitchFamily="34" charset="0"/>
                <a:cs typeface="Times New Roman" panose="02020603050405020304" pitchFamily="18" charset="0"/>
              </a:rPr>
              <a:t>augmentation</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Rotar, recortar, cambiar el brillo o la saturación de imágenes existentes para aumentar la variabilidad en un conjunto de datos de imágenes reales.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0860308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9e42340ce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9e42340cef_0_1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b="1" kern="100" dirty="0">
                <a:effectLst/>
                <a:latin typeface="Calibri" panose="020F0502020204030204" pitchFamily="34" charset="0"/>
                <a:ea typeface="Calibri" panose="020F0502020204030204" pitchFamily="34" charset="0"/>
                <a:cs typeface="Times New Roman" panose="02020603050405020304" pitchFamily="18" charset="0"/>
              </a:rPr>
              <a:t>Aprendizaje automático y entrenamiento de modelos: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Aumento de datos: Los datos sintéticos pueden usarse para aumentar conjuntos de datos reales, lo que puede mejorar el rendimiento de los modelos de aprendizaje automático al proporcionar más ejemplos para entrenar.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b="1" kern="100" dirty="0">
                <a:effectLst/>
                <a:latin typeface="Calibri" panose="020F0502020204030204" pitchFamily="34" charset="0"/>
                <a:ea typeface="Calibri" panose="020F0502020204030204" pitchFamily="34" charset="0"/>
                <a:cs typeface="Times New Roman" panose="02020603050405020304" pitchFamily="18" charset="0"/>
              </a:rPr>
              <a:t>Pruebas y validación de algoritmos: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Pruebas de robustez: Los datos sintéticos pueden utilizarse para evaluar la robustez de algoritmos y modelos frente a situaciones inusuales o adversas.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Validación y pruebas tempranas: Antes de disponer de datos reales, los datos sintéticos pueden utilizarse para validar prototipos de algoritmos y modelos.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b="1" kern="100" dirty="0">
                <a:effectLst/>
                <a:latin typeface="Calibri" panose="020F0502020204030204" pitchFamily="34" charset="0"/>
                <a:ea typeface="Calibri" panose="020F0502020204030204" pitchFamily="34" charset="0"/>
                <a:cs typeface="Times New Roman" panose="02020603050405020304" pitchFamily="18" charset="0"/>
              </a:rPr>
              <a:t>Entrenamiento en entornos simulados: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Robótica: Los datos sintéticos se utilizan en simulaciones para entrenar algoritmos de control de robots antes de implementarlos en el mundo real.</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Conducción autónoma: Se pueden generar escenarios de conducción sintéticos para entrenar vehículos autónomos.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b="1" kern="100" dirty="0">
                <a:effectLst/>
                <a:latin typeface="Calibri" panose="020F0502020204030204" pitchFamily="34" charset="0"/>
                <a:ea typeface="Calibri" panose="020F0502020204030204" pitchFamily="34" charset="0"/>
                <a:cs typeface="Times New Roman" panose="02020603050405020304" pitchFamily="18" charset="0"/>
              </a:rPr>
              <a:t>Privacidad y seguridad de datos: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Preservación de la privacidad: Para proteger la privacidad de los datos reales, se pueden utilizar datos sintéticos en lugar de datos personales reales para fines de desarrollo y pruebas.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Seguridad cibernética: Los datos sintéticos se pueden utilizar para crear trampas y señuelos que ayuden a detectar y prevenir ataques cibernéticos.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b="1" kern="100" dirty="0">
                <a:effectLst/>
                <a:latin typeface="Calibri" panose="020F0502020204030204" pitchFamily="34" charset="0"/>
                <a:ea typeface="Calibri" panose="020F0502020204030204" pitchFamily="34" charset="0"/>
                <a:cs typeface="Times New Roman" panose="02020603050405020304" pitchFamily="18" charset="0"/>
              </a:rPr>
              <a:t>Visión por computadora:</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Generación de imágenes y vídeos sintéticos: Los datos sintéticos se utilizan para entrenar modelos de visión por computadora, como detección de objetos y reconocimiento de patrones, mediante la generación de imágenes y vídeos simulados.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b="1" kern="100" dirty="0">
                <a:effectLst/>
                <a:latin typeface="Calibri" panose="020F0502020204030204" pitchFamily="34" charset="0"/>
                <a:ea typeface="Calibri" panose="020F0502020204030204" pitchFamily="34" charset="0"/>
                <a:cs typeface="Times New Roman" panose="02020603050405020304" pitchFamily="18" charset="0"/>
              </a:rPr>
              <a:t>Medicina y ciencias de la vida:</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Simulaciones médicas: Los datos sintéticos se utilizan en simulaciones médicas para entrenar a profesionales de la salud en procedimientos y diagnósticos.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Modelado de procesos biológicos: Se pueden generar datos sintéticos para estudiar y comprender procesos biológicos y genéticos.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b="1" kern="100" dirty="0">
                <a:effectLst/>
                <a:latin typeface="Calibri" panose="020F0502020204030204" pitchFamily="34" charset="0"/>
                <a:ea typeface="Calibri" panose="020F0502020204030204" pitchFamily="34" charset="0"/>
                <a:cs typeface="Times New Roman" panose="02020603050405020304" pitchFamily="18" charset="0"/>
              </a:rPr>
              <a:t>Juegos y entretenimiento:</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Gráficos por computadora: Los datos sintéticos se utilizan para crear entornos y personajes en videojuegos y películas animadas.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b="1" kern="100" dirty="0">
                <a:effectLst/>
                <a:latin typeface="Calibri" panose="020F0502020204030204" pitchFamily="34" charset="0"/>
                <a:ea typeface="Calibri" panose="020F0502020204030204" pitchFamily="34" charset="0"/>
                <a:cs typeface="Times New Roman" panose="02020603050405020304" pitchFamily="18" charset="0"/>
              </a:rPr>
              <a:t>Finanzas y predicción: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Simulación financiera: Los datos sintéticos se utilizan en simulaciones financieras para probar estrategias de inversión y modelar escenarios económicos.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b="1" kern="100" dirty="0">
                <a:effectLst/>
                <a:latin typeface="Calibri" panose="020F0502020204030204" pitchFamily="34" charset="0"/>
                <a:ea typeface="Calibri" panose="020F0502020204030204" pitchFamily="34" charset="0"/>
                <a:cs typeface="Times New Roman" panose="02020603050405020304" pitchFamily="18" charset="0"/>
              </a:rPr>
              <a:t>Detección de anomalías: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Detección de fraudes: Se pueden generar datos sintéticos para entrenar modelos de detección de fraudes y anomalías en transacciones financieras o de otro tipo.</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b="1" kern="100" dirty="0">
                <a:effectLst/>
                <a:latin typeface="Calibri" panose="020F0502020204030204" pitchFamily="34" charset="0"/>
                <a:ea typeface="Calibri" panose="020F0502020204030204" pitchFamily="34" charset="0"/>
                <a:cs typeface="Times New Roman" panose="02020603050405020304" pitchFamily="18" charset="0"/>
              </a:rPr>
              <a:t>Educación y capacitación: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Entrenamiento virtual: Los datos sintéticos se utilizan en entornos de capacitación virtual para simular situaciones y escenarios de aprendizaje.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900089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9e42340ce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9e42340cef_0_1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El uso de datos sintéticos, o </a:t>
            </a:r>
            <a:r>
              <a:rPr lang="es-MX" sz="1100" kern="100" dirty="0" err="1">
                <a:effectLst/>
                <a:latin typeface="Calibri" panose="020F0502020204030204" pitchFamily="34" charset="0"/>
                <a:ea typeface="Calibri" panose="020F0502020204030204" pitchFamily="34" charset="0"/>
                <a:cs typeface="Times New Roman" panose="02020603050405020304" pitchFamily="18" charset="0"/>
              </a:rPr>
              <a:t>SynData</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en aplicaciones de inteligencia artificial y aprendizaje automático puede ser beneficioso cuando se enfrenta a la escasez de datos reales o la necesidad de proteger la privacidad. Aquí hay un proceso general para usar datos sintéticos: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Definir</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el</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problema</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Comienza por definir claramente el problema que deseas abordar con inteligencia artificial o aprendizaje automático. Esto incluye identificar los objetivos, las características relevantes y los datos necesarios.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Recolección</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de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datos</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sintéticos</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Decide cómo generarás o adquirirás los datos sintéticos. Puedes utilizar algoritmos de generación de datos, simulaciones, interpolación, combinación de datos reales, entre otros métodos, dependiendo de la naturaleza de tu problema.</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Generación</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de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datos</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sintéticos</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Utiliza las técnicas adecuadas para crear los datos sintéticos. Asegúrate de que estos datos sean representativos y reflejen las características clave del problema que estás abordando.</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Validación</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y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evaluación</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Evalúa la calidad de los datos sintéticos. Esto puede incluir la comparación de las estadísticas de los datos sintéticos con las de los datos reales y la realización de pruebas para asegurarte de que sean adecuados para tu tarea.</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Preprocesamiento</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de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datos</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Si es necesario, realiza el preprocesamiento de los datos sintéticos de la misma manera que lo harías con datos reales.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Esto</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puede</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incluir</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limpieza</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de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datos</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normalización</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y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transformación</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Entrenamiento</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de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modelos</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Utiliza los datos sintéticos en el proceso de entrenamiento de tus modelos de inteligencia artificial o aprendizaje automático. Combínalos con datos reales si es posible para mejorar el rendimiento del modelo.</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Validación</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y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ajuste</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Evalúa el rendimiento de tu modelo en un conjunto de datos de validación o prueba que sea representativo de tu aplicación en el mundo real. Ajusta los </a:t>
            </a:r>
            <a:r>
              <a:rPr lang="es-MX" sz="1100" kern="100" dirty="0" err="1">
                <a:effectLst/>
                <a:latin typeface="Calibri" panose="020F0502020204030204" pitchFamily="34" charset="0"/>
                <a:ea typeface="Calibri" panose="020F0502020204030204" pitchFamily="34" charset="0"/>
                <a:cs typeface="Times New Roman" panose="02020603050405020304" pitchFamily="18" charset="0"/>
              </a:rPr>
              <a:t>hiperparámetros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y la arquitectura del modelo según sea necesario.</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Despliegue</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y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monitoreo</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Una vez que estés satisfecho con el rendimiento de tu modelo, despliégalo en un entorno de producción. Monitorea el rendimiento del modelo en tiempo real y realiza actualizaciones según sea necesario.</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Mantenimiento</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continuo</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Continúa evaluando y mejorando tu modelo a medida que se recopilan más datos reales o se ajustan las condiciones del problema.</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52205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9e42340ce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9e42340cef_0_1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Modelos</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generativos</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Redes Generativas Adversarias (</a:t>
            </a:r>
            <a:r>
              <a:rPr lang="es-MX" sz="1100" b="1" kern="100" dirty="0" err="1">
                <a:effectLst/>
                <a:latin typeface="Calibri" panose="020F0502020204030204" pitchFamily="34" charset="0"/>
                <a:ea typeface="Calibri" panose="020F0502020204030204" pitchFamily="34" charset="0"/>
                <a:cs typeface="Times New Roman" panose="02020603050405020304" pitchFamily="18" charset="0"/>
              </a:rPr>
              <a:t>GANs</a:t>
            </a: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Las </a:t>
            </a:r>
            <a:r>
              <a:rPr lang="es-MX" sz="1100" kern="100" dirty="0" err="1">
                <a:effectLst/>
                <a:latin typeface="Calibri" panose="020F0502020204030204" pitchFamily="34" charset="0"/>
                <a:ea typeface="Calibri" panose="020F0502020204030204" pitchFamily="34" charset="0"/>
                <a:cs typeface="Times New Roman" panose="02020603050405020304" pitchFamily="18" charset="0"/>
              </a:rPr>
              <a:t>GANs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son modelos que consisten en dos redes neurales, un generador y un discriminador, que compiten entre sí. El generador crea datos sintéticos tratando de engañar al discriminador, que intenta distinguir entre datos reales y sintéticos. Este proceso iterativo conduce a la generación de datos sintéticos de alta calidad que son difíciles de distinguir de los datos reales.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Interpolación</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y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extrapolación</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Métodos de interpolación y extrapolación</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Estos métodos se utilizan para generar datos nuevos a partir de datos reales existentes. La interpolación implica crear nuevos puntos de datos dentro del rango de los datos originales, mientras que la extrapolación crea datos más allá de ese rango. Estos métodos pueden ser útiles para generar datos adicionales que sigan patrones conocidos en los datos existentes.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Técnicas de aumento de datos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Aumento de datos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Aunque comúnmente se usa para expandir conjuntos de datos reales, el aumento de datos también se puede aplicar para generar datos sintéticos al aplicar transformaciones y perturbaciones a datos reales existentes. Por ejemplo, rotar, recortar o modificar imágenes originales para crear variantes sintéticas.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Simulaciones y modelos de física</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Simulaciones numéricas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En campos como la física, la química o la biología, se pueden realizar simulaciones numéricas para generar datos sintéticos que representen resultados de experimentos virtuales. Estos datos pueden ser útiles para investigaciones y desarrollo de modelos.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Procesamiento de lenguaje natural (NLP)</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Generación de texto</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En NLP, se utilizan modelos de lenguaje generativos, como GPT-3, para crear texto sintético coherente y realista. Esto puede ser útil en tareas como la creación de contenido, generación de resúmenes o </a:t>
            </a:r>
            <a:r>
              <a:rPr lang="es-MX" sz="1100" kern="100" dirty="0" err="1">
                <a:effectLst/>
                <a:latin typeface="Calibri" panose="020F0502020204030204" pitchFamily="34" charset="0"/>
                <a:ea typeface="Calibri" panose="020F0502020204030204" pitchFamily="34" charset="0"/>
                <a:cs typeface="Times New Roman" panose="02020603050405020304" pitchFamily="18" charset="0"/>
              </a:rPr>
              <a:t>chatbots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Síntesis de imágenes y gráficos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Gráficos por computadora y renderización 3D</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En la creación de videojuegos y efectos visuales, se utilizan técnicas de gráficos por computadora para generar escenarios, personajes y objetos sintéticos. También se utilizan en la creación de entornos virtuales y simulaciones.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Muestreo</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aleatorio</a:t>
            </a: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y </a:t>
            </a:r>
            <a:r>
              <a:rPr lang="en-US" sz="1100" b="1" kern="100" dirty="0" err="1">
                <a:effectLst/>
                <a:latin typeface="Calibri" panose="020F0502020204030204" pitchFamily="34" charset="0"/>
                <a:ea typeface="Calibri" panose="020F0502020204030204" pitchFamily="34" charset="0"/>
                <a:cs typeface="Times New Roman" panose="02020603050405020304" pitchFamily="18" charset="0"/>
              </a:rPr>
              <a:t>estadísticas</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sz="1100" b="1" kern="100" dirty="0">
                <a:effectLst/>
                <a:latin typeface="Calibri" panose="020F0502020204030204" pitchFamily="34" charset="0"/>
                <a:ea typeface="Calibri" panose="020F0502020204030204" pitchFamily="34" charset="0"/>
                <a:cs typeface="Times New Roman" panose="02020603050405020304" pitchFamily="18" charset="0"/>
              </a:rPr>
              <a:t>Muestreo aleatorio y generación de datos basada en distribuciones estadísticas</a:t>
            </a:r>
            <a:r>
              <a:rPr lang="es-MX" sz="1100" kern="100" dirty="0">
                <a:effectLst/>
                <a:latin typeface="Calibri" panose="020F0502020204030204" pitchFamily="34" charset="0"/>
                <a:ea typeface="Calibri" panose="020F0502020204030204" pitchFamily="34" charset="0"/>
                <a:cs typeface="Times New Roman" panose="02020603050405020304" pitchFamily="18" charset="0"/>
              </a:rPr>
              <a:t>: Se pueden generar datos sintéticos eligiendo aleatoriamente valores de acuerdo con distribuciones estadísticas conocidas o ajustando los parámetros de una distribución estadística para que coincidan con los datos reales.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47079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550" tIns="91550" rIns="91550" bIns="91550" anchor="b" anchorCtr="0">
            <a:noAutofit/>
          </a:bodyPr>
          <a:lstStyle>
            <a:lvl1pPr lvl="0" algn="ctr" rtl="0">
              <a:spcBef>
                <a:spcPts val="0"/>
              </a:spcBef>
              <a:spcAft>
                <a:spcPts val="0"/>
              </a:spcAft>
              <a:buSzPts val="5200"/>
              <a:buNone/>
              <a:defRPr sz="5200" b="1">
                <a:latin typeface="Montserrat"/>
                <a:ea typeface="Montserrat"/>
                <a:cs typeface="Montserrat"/>
                <a:sym typeface="Montserrat"/>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550" tIns="91550" rIns="91550" bIns="91550"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550" tIns="91550" rIns="91550" bIns="915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550" tIns="91550" rIns="91550" bIns="91550"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550" tIns="91550" rIns="91550" bIns="915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550" tIns="91550" rIns="91550" bIns="91550"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550" tIns="91550" rIns="91550" bIns="91550"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550" tIns="91550" rIns="91550" bIns="915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550" tIns="91550" rIns="91550" bIns="91550"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550" tIns="91550" rIns="91550" bIns="91550"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550" tIns="91550" rIns="91550" bIns="91550"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550" tIns="91550" rIns="91550" bIns="915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550" tIns="91550" rIns="91550" bIns="91550"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550" tIns="91550" rIns="91550" bIns="915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550" tIns="91550" rIns="91550" bIns="91550"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550" tIns="91550" rIns="91550" bIns="91550"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550" tIns="91550" rIns="91550" bIns="915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550" tIns="91550" rIns="91550" bIns="91550"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550" tIns="91550" rIns="91550" bIns="915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550" tIns="91550" rIns="91550" bIns="91550"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550" tIns="91550" rIns="91550" bIns="91550"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550" tIns="91550" rIns="91550" bIns="91550"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550" tIns="91550" rIns="91550" bIns="91550"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550" tIns="91550" rIns="91550" bIns="915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550" tIns="91550" rIns="91550" bIns="91550"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550" tIns="91550" rIns="91550" bIns="915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550" tIns="91550" rIns="91550" bIns="91550"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550" tIns="91550" rIns="91550" bIns="91550"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550" tIns="91550" rIns="91550" bIns="915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550" tIns="91550" rIns="91550" bIns="915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95"/>
        <p:cNvGrpSpPr/>
        <p:nvPr/>
      </p:nvGrpSpPr>
      <p:grpSpPr>
        <a:xfrm>
          <a:off x="0" y="0"/>
          <a:ext cx="0" cy="0"/>
          <a:chOff x="0" y="0"/>
          <a:chExt cx="0" cy="0"/>
        </a:xfrm>
      </p:grpSpPr>
      <p:sp>
        <p:nvSpPr>
          <p:cNvPr id="96" name="Google Shape;96;p25"/>
          <p:cNvSpPr txBox="1">
            <a:spLocks noGrp="1"/>
          </p:cNvSpPr>
          <p:nvPr>
            <p:ph type="title"/>
          </p:nvPr>
        </p:nvSpPr>
        <p:spPr>
          <a:xfrm>
            <a:off x="317500" y="991653"/>
            <a:ext cx="3581400" cy="269100"/>
          </a:xfrm>
          <a:prstGeom prst="rect">
            <a:avLst/>
          </a:prstGeom>
          <a:noFill/>
          <a:ln>
            <a:noFill/>
          </a:ln>
        </p:spPr>
        <p:txBody>
          <a:bodyPr spcFirstLastPara="1" wrap="square" lIns="91550" tIns="91550" rIns="91550" bIns="91550" anchor="t" anchorCtr="0">
            <a:noAutofit/>
          </a:bodyPr>
          <a:lstStyle>
            <a:lvl1pPr marL="0" marR="0" lvl="0" indent="0" algn="l" rtl="0">
              <a:spcBef>
                <a:spcPts val="0"/>
              </a:spcBef>
              <a:spcAft>
                <a:spcPts val="0"/>
              </a:spcAft>
              <a:buSzPts val="2800"/>
              <a:buNone/>
              <a:defRPr sz="1700" b="0" i="0" u="none" strike="noStrike" cap="none">
                <a:solidFill>
                  <a:srgbClr val="231F20"/>
                </a:solidFill>
                <a:latin typeface="Arial"/>
                <a:ea typeface="Arial"/>
                <a:cs typeface="Arial"/>
                <a:sym typeface="Arial"/>
              </a:defRPr>
            </a:lvl1pPr>
            <a:lvl2pPr lvl="1" indent="0" rtl="0">
              <a:spcBef>
                <a:spcPts val="0"/>
              </a:spcBef>
              <a:spcAft>
                <a:spcPts val="0"/>
              </a:spcAft>
              <a:buSzPts val="2800"/>
              <a:buNone/>
              <a:defRPr sz="1300"/>
            </a:lvl2pPr>
            <a:lvl3pPr lvl="2" indent="0" rtl="0">
              <a:spcBef>
                <a:spcPts val="0"/>
              </a:spcBef>
              <a:spcAft>
                <a:spcPts val="0"/>
              </a:spcAft>
              <a:buSzPts val="2800"/>
              <a:buNone/>
              <a:defRPr sz="1300"/>
            </a:lvl3pPr>
            <a:lvl4pPr lvl="3" indent="0" rtl="0">
              <a:spcBef>
                <a:spcPts val="0"/>
              </a:spcBef>
              <a:spcAft>
                <a:spcPts val="0"/>
              </a:spcAft>
              <a:buSzPts val="2800"/>
              <a:buNone/>
              <a:defRPr sz="1300"/>
            </a:lvl4pPr>
            <a:lvl5pPr lvl="4" indent="0" rtl="0">
              <a:spcBef>
                <a:spcPts val="0"/>
              </a:spcBef>
              <a:spcAft>
                <a:spcPts val="0"/>
              </a:spcAft>
              <a:buSzPts val="2800"/>
              <a:buNone/>
              <a:defRPr sz="1300"/>
            </a:lvl5pPr>
            <a:lvl6pPr lvl="5" indent="0" rtl="0">
              <a:spcBef>
                <a:spcPts val="0"/>
              </a:spcBef>
              <a:spcAft>
                <a:spcPts val="0"/>
              </a:spcAft>
              <a:buSzPts val="2800"/>
              <a:buNone/>
              <a:defRPr sz="1300"/>
            </a:lvl6pPr>
            <a:lvl7pPr lvl="6" indent="0" rtl="0">
              <a:spcBef>
                <a:spcPts val="0"/>
              </a:spcBef>
              <a:spcAft>
                <a:spcPts val="0"/>
              </a:spcAft>
              <a:buSzPts val="2800"/>
              <a:buNone/>
              <a:defRPr sz="1300"/>
            </a:lvl7pPr>
            <a:lvl8pPr lvl="7" indent="0" rtl="0">
              <a:spcBef>
                <a:spcPts val="0"/>
              </a:spcBef>
              <a:spcAft>
                <a:spcPts val="0"/>
              </a:spcAft>
              <a:buSzPts val="2800"/>
              <a:buNone/>
              <a:defRPr sz="1300"/>
            </a:lvl8pPr>
            <a:lvl9pPr lvl="8" indent="0" rtl="0">
              <a:spcBef>
                <a:spcPts val="0"/>
              </a:spcBef>
              <a:spcAft>
                <a:spcPts val="0"/>
              </a:spcAft>
              <a:buSzPts val="2800"/>
              <a:buNone/>
              <a:defRPr sz="1300"/>
            </a:lvl9pPr>
          </a:lstStyle>
          <a:p>
            <a:endParaRPr/>
          </a:p>
        </p:txBody>
      </p:sp>
      <p:sp>
        <p:nvSpPr>
          <p:cNvPr id="97" name="Google Shape;97;p25"/>
          <p:cNvSpPr txBox="1">
            <a:spLocks noGrp="1"/>
          </p:cNvSpPr>
          <p:nvPr>
            <p:ph type="body" idx="1"/>
          </p:nvPr>
        </p:nvSpPr>
        <p:spPr>
          <a:xfrm>
            <a:off x="317500" y="1243785"/>
            <a:ext cx="3840900" cy="1277400"/>
          </a:xfrm>
          <a:prstGeom prst="rect">
            <a:avLst/>
          </a:prstGeom>
          <a:noFill/>
          <a:ln>
            <a:noFill/>
          </a:ln>
        </p:spPr>
        <p:txBody>
          <a:bodyPr spcFirstLastPara="1" wrap="square" lIns="91550" tIns="91550" rIns="91550" bIns="91550" anchor="t" anchorCtr="0">
            <a:noAutofit/>
          </a:bodyPr>
          <a:lstStyle>
            <a:lvl1pPr marL="457200" marR="0" lvl="0" indent="-228600" algn="l" rtl="0">
              <a:spcBef>
                <a:spcPts val="0"/>
              </a:spcBef>
              <a:spcAft>
                <a:spcPts val="0"/>
              </a:spcAft>
              <a:buSzPts val="1800"/>
              <a:buNone/>
              <a:defRPr sz="1700" b="0" i="0" u="none" strike="noStrike" cap="none">
                <a:solidFill>
                  <a:srgbClr val="231F20"/>
                </a:solidFill>
                <a:latin typeface="Arial"/>
                <a:ea typeface="Arial"/>
                <a:cs typeface="Arial"/>
                <a:sym typeface="Arial"/>
              </a:defRPr>
            </a:lvl1pPr>
            <a:lvl2pPr marL="914400" marR="0" lvl="1" indent="-228600" algn="l" rtl="0">
              <a:spcBef>
                <a:spcPts val="1600"/>
              </a:spcBef>
              <a:spcAft>
                <a:spcPts val="0"/>
              </a:spcAft>
              <a:buSzPts val="1400"/>
              <a:buNone/>
              <a:defRPr sz="1300" b="0" i="0" u="none" strike="noStrike" cap="none">
                <a:latin typeface="Calibri"/>
                <a:ea typeface="Calibri"/>
                <a:cs typeface="Calibri"/>
                <a:sym typeface="Calibri"/>
              </a:defRPr>
            </a:lvl2pPr>
            <a:lvl3pPr marL="1371600" marR="0" lvl="2" indent="-228600" algn="l" rtl="0">
              <a:spcBef>
                <a:spcPts val="1600"/>
              </a:spcBef>
              <a:spcAft>
                <a:spcPts val="0"/>
              </a:spcAft>
              <a:buSzPts val="1400"/>
              <a:buNone/>
              <a:defRPr sz="1300" b="0" i="0" u="none" strike="noStrike" cap="none">
                <a:latin typeface="Calibri"/>
                <a:ea typeface="Calibri"/>
                <a:cs typeface="Calibri"/>
                <a:sym typeface="Calibri"/>
              </a:defRPr>
            </a:lvl3pPr>
            <a:lvl4pPr marL="1828800" marR="0" lvl="3" indent="-228600" algn="l" rtl="0">
              <a:spcBef>
                <a:spcPts val="1600"/>
              </a:spcBef>
              <a:spcAft>
                <a:spcPts val="0"/>
              </a:spcAft>
              <a:buSzPts val="1400"/>
              <a:buNone/>
              <a:defRPr sz="1300" b="0" i="0" u="none" strike="noStrike" cap="none">
                <a:latin typeface="Calibri"/>
                <a:ea typeface="Calibri"/>
                <a:cs typeface="Calibri"/>
                <a:sym typeface="Calibri"/>
              </a:defRPr>
            </a:lvl4pPr>
            <a:lvl5pPr marL="2286000" marR="0" lvl="4" indent="-228600" algn="l" rtl="0">
              <a:spcBef>
                <a:spcPts val="1600"/>
              </a:spcBef>
              <a:spcAft>
                <a:spcPts val="0"/>
              </a:spcAft>
              <a:buSzPts val="1400"/>
              <a:buNone/>
              <a:defRPr sz="1300" b="0" i="0" u="none" strike="noStrike" cap="none">
                <a:latin typeface="Calibri"/>
                <a:ea typeface="Calibri"/>
                <a:cs typeface="Calibri"/>
                <a:sym typeface="Calibri"/>
              </a:defRPr>
            </a:lvl5pPr>
            <a:lvl6pPr marL="2743200" marR="0" lvl="5" indent="-228600" algn="l" rtl="0">
              <a:spcBef>
                <a:spcPts val="1600"/>
              </a:spcBef>
              <a:spcAft>
                <a:spcPts val="0"/>
              </a:spcAft>
              <a:buSzPts val="1400"/>
              <a:buNone/>
              <a:defRPr sz="1300" b="0" i="0" u="none" strike="noStrike" cap="none">
                <a:latin typeface="Calibri"/>
                <a:ea typeface="Calibri"/>
                <a:cs typeface="Calibri"/>
                <a:sym typeface="Calibri"/>
              </a:defRPr>
            </a:lvl6pPr>
            <a:lvl7pPr marL="3200400" marR="0" lvl="6" indent="-228600" algn="l" rtl="0">
              <a:spcBef>
                <a:spcPts val="1600"/>
              </a:spcBef>
              <a:spcAft>
                <a:spcPts val="0"/>
              </a:spcAft>
              <a:buSzPts val="1400"/>
              <a:buNone/>
              <a:defRPr sz="1300" b="0" i="0" u="none" strike="noStrike" cap="none">
                <a:latin typeface="Calibri"/>
                <a:ea typeface="Calibri"/>
                <a:cs typeface="Calibri"/>
                <a:sym typeface="Calibri"/>
              </a:defRPr>
            </a:lvl7pPr>
            <a:lvl8pPr marL="3657600" marR="0" lvl="7" indent="-228600" algn="l" rtl="0">
              <a:spcBef>
                <a:spcPts val="1600"/>
              </a:spcBef>
              <a:spcAft>
                <a:spcPts val="0"/>
              </a:spcAft>
              <a:buSzPts val="1400"/>
              <a:buNone/>
              <a:defRPr sz="1300" b="0" i="0" u="none" strike="noStrike" cap="none">
                <a:latin typeface="Calibri"/>
                <a:ea typeface="Calibri"/>
                <a:cs typeface="Calibri"/>
                <a:sym typeface="Calibri"/>
              </a:defRPr>
            </a:lvl8pPr>
            <a:lvl9pPr marL="4114800" marR="0" lvl="8" indent="-228600" algn="l" rtl="0">
              <a:spcBef>
                <a:spcPts val="1600"/>
              </a:spcBef>
              <a:spcAft>
                <a:spcPts val="1600"/>
              </a:spcAft>
              <a:buSzPts val="1400"/>
              <a:buNone/>
              <a:defRPr sz="1300" b="0" i="0" u="none" strike="noStrike" cap="none">
                <a:latin typeface="Calibri"/>
                <a:ea typeface="Calibri"/>
                <a:cs typeface="Calibri"/>
                <a:sym typeface="Calibri"/>
              </a:defRPr>
            </a:lvl9pPr>
          </a:lstStyle>
          <a:p>
            <a:endParaRPr/>
          </a:p>
        </p:txBody>
      </p:sp>
      <p:sp>
        <p:nvSpPr>
          <p:cNvPr id="98" name="Google Shape;98;p25"/>
          <p:cNvSpPr txBox="1">
            <a:spLocks noGrp="1"/>
          </p:cNvSpPr>
          <p:nvPr>
            <p:ph type="ftr" idx="11"/>
          </p:nvPr>
        </p:nvSpPr>
        <p:spPr>
          <a:xfrm>
            <a:off x="2623185" y="3767362"/>
            <a:ext cx="2468700" cy="202500"/>
          </a:xfrm>
          <a:prstGeom prst="rect">
            <a:avLst/>
          </a:prstGeom>
          <a:noFill/>
          <a:ln>
            <a:noFill/>
          </a:ln>
        </p:spPr>
        <p:txBody>
          <a:bodyPr spcFirstLastPara="1" wrap="square" lIns="63700" tIns="63700" rIns="63700" bIns="63700" anchor="t" anchorCtr="0">
            <a:noAutofit/>
          </a:bodyPr>
          <a:lstStyle>
            <a:lvl1pPr marL="0" marR="0" lvl="0" indent="0" algn="ctr" rtl="0">
              <a:spcBef>
                <a:spcPts val="0"/>
              </a:spcBef>
              <a:spcAft>
                <a:spcPts val="0"/>
              </a:spcAft>
              <a:buSzPts val="1000"/>
              <a:buNone/>
              <a:defRPr sz="1300">
                <a:solidFill>
                  <a:srgbClr val="888888"/>
                </a:solidFill>
                <a:latin typeface="Calibri"/>
                <a:ea typeface="Calibri"/>
                <a:cs typeface="Calibri"/>
                <a:sym typeface="Calibri"/>
              </a:defRPr>
            </a:lvl1pPr>
            <a:lvl2pPr marL="317500" marR="0" lvl="1"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2pPr>
            <a:lvl3pPr marL="635000" marR="0" lvl="2"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3pPr>
            <a:lvl4pPr marL="952500" marR="0" lvl="3"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4pPr>
            <a:lvl5pPr marL="1270000" marR="0" lvl="4"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5pPr>
            <a:lvl6pPr marL="1587500" marR="0" lvl="5"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6pPr>
            <a:lvl7pPr marL="1917700" marR="0" lvl="6"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7pPr>
            <a:lvl8pPr marL="2235200" marR="0" lvl="7"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8pPr>
            <a:lvl9pPr marL="2552700" marR="0" lvl="8"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9pPr>
          </a:lstStyle>
          <a:p>
            <a:endParaRPr/>
          </a:p>
        </p:txBody>
      </p:sp>
      <p:sp>
        <p:nvSpPr>
          <p:cNvPr id="99" name="Google Shape;99;p25"/>
          <p:cNvSpPr txBox="1">
            <a:spLocks noGrp="1"/>
          </p:cNvSpPr>
          <p:nvPr>
            <p:ph type="dt" idx="10"/>
          </p:nvPr>
        </p:nvSpPr>
        <p:spPr>
          <a:xfrm>
            <a:off x="385762" y="3767362"/>
            <a:ext cx="1774500" cy="202500"/>
          </a:xfrm>
          <a:prstGeom prst="rect">
            <a:avLst/>
          </a:prstGeom>
          <a:noFill/>
          <a:ln>
            <a:noFill/>
          </a:ln>
        </p:spPr>
        <p:txBody>
          <a:bodyPr spcFirstLastPara="1" wrap="square" lIns="63700" tIns="63700" rIns="63700" bIns="63700" anchor="t" anchorCtr="0">
            <a:noAutofit/>
          </a:bodyPr>
          <a:lstStyle>
            <a:lvl1pPr marL="0" marR="0" lvl="0" indent="0" algn="l" rtl="0">
              <a:spcBef>
                <a:spcPts val="0"/>
              </a:spcBef>
              <a:spcAft>
                <a:spcPts val="0"/>
              </a:spcAft>
              <a:buSzPts val="1000"/>
              <a:buNone/>
              <a:defRPr sz="1300">
                <a:solidFill>
                  <a:srgbClr val="888888"/>
                </a:solidFill>
                <a:latin typeface="Calibri"/>
                <a:ea typeface="Calibri"/>
                <a:cs typeface="Calibri"/>
                <a:sym typeface="Calibri"/>
              </a:defRPr>
            </a:lvl1pPr>
            <a:lvl2pPr marL="317500" marR="0" lvl="1"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2pPr>
            <a:lvl3pPr marL="635000" marR="0" lvl="2"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3pPr>
            <a:lvl4pPr marL="952500" marR="0" lvl="3"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4pPr>
            <a:lvl5pPr marL="1270000" marR="0" lvl="4"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5pPr>
            <a:lvl6pPr marL="1587500" marR="0" lvl="5"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6pPr>
            <a:lvl7pPr marL="1917700" marR="0" lvl="6"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7pPr>
            <a:lvl8pPr marL="2235200" marR="0" lvl="7"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8pPr>
            <a:lvl9pPr marL="2552700" marR="0" lvl="8" indent="0" algn="l" rtl="0">
              <a:spcBef>
                <a:spcPts val="0"/>
              </a:spcBef>
              <a:spcAft>
                <a:spcPts val="0"/>
              </a:spcAft>
              <a:buSzPts val="1000"/>
              <a:buNone/>
              <a:defRPr sz="1300" b="0" i="0" u="none" strike="noStrike" cap="none">
                <a:solidFill>
                  <a:schemeClr val="dk1"/>
                </a:solidFill>
                <a:latin typeface="Calibri"/>
                <a:ea typeface="Calibri"/>
                <a:cs typeface="Calibri"/>
                <a:sym typeface="Calibri"/>
              </a:defRPr>
            </a:lvl9pPr>
          </a:lstStyle>
          <a:p>
            <a:endParaRPr/>
          </a:p>
        </p:txBody>
      </p:sp>
      <p:sp>
        <p:nvSpPr>
          <p:cNvPr id="100" name="Google Shape;100;p25"/>
          <p:cNvSpPr txBox="1">
            <a:spLocks noGrp="1"/>
          </p:cNvSpPr>
          <p:nvPr>
            <p:ph type="sldNum" idx="12"/>
          </p:nvPr>
        </p:nvSpPr>
        <p:spPr>
          <a:xfrm>
            <a:off x="5554980" y="3767362"/>
            <a:ext cx="1774500" cy="202500"/>
          </a:xfrm>
          <a:prstGeom prst="rect">
            <a:avLst/>
          </a:prstGeom>
          <a:noFill/>
          <a:ln>
            <a:noFill/>
          </a:ln>
        </p:spPr>
        <p:txBody>
          <a:bodyPr spcFirstLastPara="1" wrap="square" lIns="0" tIns="0" rIns="0" bIns="0" anchor="t" anchorCtr="0">
            <a:noAutofit/>
          </a:bodyPr>
          <a:lstStyle>
            <a:lvl1pPr marL="0" marR="0" lvl="0" indent="0" algn="r" rtl="0">
              <a:spcBef>
                <a:spcPts val="0"/>
              </a:spcBef>
              <a:buNone/>
              <a:defRPr sz="1300">
                <a:solidFill>
                  <a:srgbClr val="888888"/>
                </a:solidFill>
                <a:latin typeface="Calibri"/>
                <a:ea typeface="Calibri"/>
                <a:cs typeface="Calibri"/>
                <a:sym typeface="Calibri"/>
              </a:defRPr>
            </a:lvl1pPr>
            <a:lvl2pPr marL="0" marR="0" lvl="1" indent="0" algn="r" rtl="0">
              <a:spcBef>
                <a:spcPts val="0"/>
              </a:spcBef>
              <a:buNone/>
              <a:defRPr sz="1300">
                <a:solidFill>
                  <a:srgbClr val="888888"/>
                </a:solidFill>
                <a:latin typeface="Calibri"/>
                <a:ea typeface="Calibri"/>
                <a:cs typeface="Calibri"/>
                <a:sym typeface="Calibri"/>
              </a:defRPr>
            </a:lvl2pPr>
            <a:lvl3pPr marL="0" marR="0" lvl="2" indent="0" algn="r" rtl="0">
              <a:spcBef>
                <a:spcPts val="0"/>
              </a:spcBef>
              <a:buNone/>
              <a:defRPr sz="1300">
                <a:solidFill>
                  <a:srgbClr val="888888"/>
                </a:solidFill>
                <a:latin typeface="Calibri"/>
                <a:ea typeface="Calibri"/>
                <a:cs typeface="Calibri"/>
                <a:sym typeface="Calibri"/>
              </a:defRPr>
            </a:lvl3pPr>
            <a:lvl4pPr marL="0" marR="0" lvl="3" indent="0" algn="r" rtl="0">
              <a:spcBef>
                <a:spcPts val="0"/>
              </a:spcBef>
              <a:buNone/>
              <a:defRPr sz="1300">
                <a:solidFill>
                  <a:srgbClr val="888888"/>
                </a:solidFill>
                <a:latin typeface="Calibri"/>
                <a:ea typeface="Calibri"/>
                <a:cs typeface="Calibri"/>
                <a:sym typeface="Calibri"/>
              </a:defRPr>
            </a:lvl4pPr>
            <a:lvl5pPr marL="0" marR="0" lvl="4" indent="0" algn="r" rtl="0">
              <a:spcBef>
                <a:spcPts val="0"/>
              </a:spcBef>
              <a:buNone/>
              <a:defRPr sz="1300">
                <a:solidFill>
                  <a:srgbClr val="888888"/>
                </a:solidFill>
                <a:latin typeface="Calibri"/>
                <a:ea typeface="Calibri"/>
                <a:cs typeface="Calibri"/>
                <a:sym typeface="Calibri"/>
              </a:defRPr>
            </a:lvl5pPr>
            <a:lvl6pPr marL="0" marR="0" lvl="5" indent="0" algn="r" rtl="0">
              <a:spcBef>
                <a:spcPts val="0"/>
              </a:spcBef>
              <a:buNone/>
              <a:defRPr sz="1300">
                <a:solidFill>
                  <a:srgbClr val="888888"/>
                </a:solidFill>
                <a:latin typeface="Calibri"/>
                <a:ea typeface="Calibri"/>
                <a:cs typeface="Calibri"/>
                <a:sym typeface="Calibri"/>
              </a:defRPr>
            </a:lvl6pPr>
            <a:lvl7pPr marL="0" marR="0" lvl="6" indent="0" algn="r" rtl="0">
              <a:spcBef>
                <a:spcPts val="0"/>
              </a:spcBef>
              <a:buNone/>
              <a:defRPr sz="1300">
                <a:solidFill>
                  <a:srgbClr val="888888"/>
                </a:solidFill>
                <a:latin typeface="Calibri"/>
                <a:ea typeface="Calibri"/>
                <a:cs typeface="Calibri"/>
                <a:sym typeface="Calibri"/>
              </a:defRPr>
            </a:lvl7pPr>
            <a:lvl8pPr marL="0" marR="0" lvl="7" indent="0" algn="r" rtl="0">
              <a:spcBef>
                <a:spcPts val="0"/>
              </a:spcBef>
              <a:buNone/>
              <a:defRPr sz="1300">
                <a:solidFill>
                  <a:srgbClr val="888888"/>
                </a:solidFill>
                <a:latin typeface="Calibri"/>
                <a:ea typeface="Calibri"/>
                <a:cs typeface="Calibri"/>
                <a:sym typeface="Calibri"/>
              </a:defRPr>
            </a:lvl8pPr>
            <a:lvl9pPr marL="0" marR="0" lvl="8" indent="0" algn="r" rtl="0">
              <a:spcBef>
                <a:spcPts val="0"/>
              </a:spcBef>
              <a:buNone/>
              <a:defRPr sz="13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layout with centered title and subtitle placeholders" type="title">
  <p:cSld name="TITLE">
    <p:spTree>
      <p:nvGrpSpPr>
        <p:cNvPr id="1" name="Shape 105"/>
        <p:cNvGrpSpPr/>
        <p:nvPr/>
      </p:nvGrpSpPr>
      <p:grpSpPr>
        <a:xfrm>
          <a:off x="0" y="0"/>
          <a:ext cx="0" cy="0"/>
          <a:chOff x="0" y="0"/>
          <a:chExt cx="0" cy="0"/>
        </a:xfrm>
      </p:grpSpPr>
      <p:sp>
        <p:nvSpPr>
          <p:cNvPr id="106" name="Google Shape;106;p27"/>
          <p:cNvSpPr txBox="1">
            <a:spLocks noGrp="1"/>
          </p:cNvSpPr>
          <p:nvPr>
            <p:ph type="ctrTitle"/>
          </p:nvPr>
        </p:nvSpPr>
        <p:spPr>
          <a:xfrm>
            <a:off x="257309" y="798909"/>
            <a:ext cx="2916300" cy="551100"/>
          </a:xfrm>
          <a:prstGeom prst="rect">
            <a:avLst/>
          </a:prstGeom>
          <a:noFill/>
          <a:ln>
            <a:noFill/>
          </a:ln>
        </p:spPr>
        <p:txBody>
          <a:bodyPr spcFirstLastPara="1" wrap="square" lIns="17150" tIns="17150" rIns="17150" bIns="17150" anchor="ctr" anchorCtr="0">
            <a:noAutofit/>
          </a:bodyPr>
          <a:lstStyle>
            <a:lvl1pPr lvl="0" algn="l" rtl="0">
              <a:lnSpc>
                <a:spcPct val="90000"/>
              </a:lnSpc>
              <a:spcBef>
                <a:spcPts val="0"/>
              </a:spcBef>
              <a:spcAft>
                <a:spcPts val="0"/>
              </a:spcAft>
              <a:buSzPts val="500"/>
              <a:buNone/>
              <a:defRPr/>
            </a:lvl1pPr>
            <a:lvl2pPr lvl="1" algn="l" rtl="0">
              <a:lnSpc>
                <a:spcPct val="90000"/>
              </a:lnSpc>
              <a:spcBef>
                <a:spcPts val="0"/>
              </a:spcBef>
              <a:spcAft>
                <a:spcPts val="0"/>
              </a:spcAft>
              <a:buSzPts val="500"/>
              <a:buNone/>
              <a:defRPr/>
            </a:lvl2pPr>
            <a:lvl3pPr lvl="2" algn="l" rtl="0">
              <a:lnSpc>
                <a:spcPct val="90000"/>
              </a:lnSpc>
              <a:spcBef>
                <a:spcPts val="0"/>
              </a:spcBef>
              <a:spcAft>
                <a:spcPts val="0"/>
              </a:spcAft>
              <a:buSzPts val="500"/>
              <a:buNone/>
              <a:defRPr/>
            </a:lvl3pPr>
            <a:lvl4pPr lvl="3" algn="l" rtl="0">
              <a:lnSpc>
                <a:spcPct val="90000"/>
              </a:lnSpc>
              <a:spcBef>
                <a:spcPts val="0"/>
              </a:spcBef>
              <a:spcAft>
                <a:spcPts val="0"/>
              </a:spcAft>
              <a:buSzPts val="500"/>
              <a:buNone/>
              <a:defRPr/>
            </a:lvl4pPr>
            <a:lvl5pPr lvl="4" algn="l" rtl="0">
              <a:lnSpc>
                <a:spcPct val="90000"/>
              </a:lnSpc>
              <a:spcBef>
                <a:spcPts val="0"/>
              </a:spcBef>
              <a:spcAft>
                <a:spcPts val="0"/>
              </a:spcAft>
              <a:buSzPts val="500"/>
              <a:buNone/>
              <a:defRPr/>
            </a:lvl5pPr>
            <a:lvl6pPr lvl="5" algn="l" rtl="0">
              <a:lnSpc>
                <a:spcPct val="90000"/>
              </a:lnSpc>
              <a:spcBef>
                <a:spcPts val="0"/>
              </a:spcBef>
              <a:spcAft>
                <a:spcPts val="0"/>
              </a:spcAft>
              <a:buSzPts val="500"/>
              <a:buNone/>
              <a:defRPr/>
            </a:lvl6pPr>
            <a:lvl7pPr lvl="6" algn="l" rtl="0">
              <a:lnSpc>
                <a:spcPct val="90000"/>
              </a:lnSpc>
              <a:spcBef>
                <a:spcPts val="0"/>
              </a:spcBef>
              <a:spcAft>
                <a:spcPts val="0"/>
              </a:spcAft>
              <a:buSzPts val="500"/>
              <a:buNone/>
              <a:defRPr/>
            </a:lvl7pPr>
            <a:lvl8pPr lvl="7" algn="l" rtl="0">
              <a:lnSpc>
                <a:spcPct val="90000"/>
              </a:lnSpc>
              <a:spcBef>
                <a:spcPts val="0"/>
              </a:spcBef>
              <a:spcAft>
                <a:spcPts val="0"/>
              </a:spcAft>
              <a:buSzPts val="500"/>
              <a:buNone/>
              <a:defRPr/>
            </a:lvl8pPr>
            <a:lvl9pPr lvl="8" algn="l" rtl="0">
              <a:lnSpc>
                <a:spcPct val="90000"/>
              </a:lnSpc>
              <a:spcBef>
                <a:spcPts val="0"/>
              </a:spcBef>
              <a:spcAft>
                <a:spcPts val="0"/>
              </a:spcAft>
              <a:buSzPts val="500"/>
              <a:buNone/>
              <a:defRPr/>
            </a:lvl9pPr>
          </a:lstStyle>
          <a:p>
            <a:endParaRPr/>
          </a:p>
        </p:txBody>
      </p:sp>
      <p:sp>
        <p:nvSpPr>
          <p:cNvPr id="107" name="Google Shape;107;p27"/>
          <p:cNvSpPr txBox="1">
            <a:spLocks noGrp="1"/>
          </p:cNvSpPr>
          <p:nvPr>
            <p:ph type="subTitle" idx="1"/>
          </p:nvPr>
        </p:nvSpPr>
        <p:spPr>
          <a:xfrm>
            <a:off x="514618" y="1457325"/>
            <a:ext cx="2401500" cy="657300"/>
          </a:xfrm>
          <a:prstGeom prst="rect">
            <a:avLst/>
          </a:prstGeom>
          <a:noFill/>
          <a:ln>
            <a:noFill/>
          </a:ln>
        </p:spPr>
        <p:txBody>
          <a:bodyPr spcFirstLastPara="1" wrap="square" lIns="34275" tIns="34275" rIns="34275" bIns="34275" anchor="t" anchorCtr="0">
            <a:noAutofit/>
          </a:bodyPr>
          <a:lstStyle>
            <a:lvl1pPr lvl="0" algn="l" rtl="0">
              <a:lnSpc>
                <a:spcPct val="90000"/>
              </a:lnSpc>
              <a:spcBef>
                <a:spcPts val="800"/>
              </a:spcBef>
              <a:spcAft>
                <a:spcPts val="0"/>
              </a:spcAft>
              <a:buSzPts val="500"/>
              <a:buNone/>
              <a:defRPr/>
            </a:lvl1pPr>
            <a:lvl2pPr lvl="1" algn="l" rtl="0">
              <a:lnSpc>
                <a:spcPct val="90000"/>
              </a:lnSpc>
              <a:spcBef>
                <a:spcPts val="800"/>
              </a:spcBef>
              <a:spcAft>
                <a:spcPts val="0"/>
              </a:spcAft>
              <a:buSzPts val="500"/>
              <a:buNone/>
              <a:defRPr/>
            </a:lvl2pPr>
            <a:lvl3pPr lvl="2" algn="l" rtl="0">
              <a:lnSpc>
                <a:spcPct val="90000"/>
              </a:lnSpc>
              <a:spcBef>
                <a:spcPts val="800"/>
              </a:spcBef>
              <a:spcAft>
                <a:spcPts val="0"/>
              </a:spcAft>
              <a:buSzPts val="500"/>
              <a:buNone/>
              <a:defRPr/>
            </a:lvl3pPr>
            <a:lvl4pPr lvl="3" algn="l" rtl="0">
              <a:lnSpc>
                <a:spcPct val="90000"/>
              </a:lnSpc>
              <a:spcBef>
                <a:spcPts val="800"/>
              </a:spcBef>
              <a:spcAft>
                <a:spcPts val="0"/>
              </a:spcAft>
              <a:buSzPts val="500"/>
              <a:buNone/>
              <a:defRPr/>
            </a:lvl4pPr>
            <a:lvl5pPr lvl="4" algn="l" rtl="0">
              <a:lnSpc>
                <a:spcPct val="90000"/>
              </a:lnSpc>
              <a:spcBef>
                <a:spcPts val="800"/>
              </a:spcBef>
              <a:spcAft>
                <a:spcPts val="0"/>
              </a:spcAft>
              <a:buSzPts val="500"/>
              <a:buNone/>
              <a:defRPr/>
            </a:lvl5pPr>
            <a:lvl6pPr lvl="5" algn="l" rtl="0">
              <a:lnSpc>
                <a:spcPct val="90000"/>
              </a:lnSpc>
              <a:spcBef>
                <a:spcPts val="800"/>
              </a:spcBef>
              <a:spcAft>
                <a:spcPts val="0"/>
              </a:spcAft>
              <a:buSzPts val="500"/>
              <a:buNone/>
              <a:defRPr/>
            </a:lvl6pPr>
            <a:lvl7pPr lvl="6" algn="l" rtl="0">
              <a:lnSpc>
                <a:spcPct val="90000"/>
              </a:lnSpc>
              <a:spcBef>
                <a:spcPts val="800"/>
              </a:spcBef>
              <a:spcAft>
                <a:spcPts val="0"/>
              </a:spcAft>
              <a:buSzPts val="500"/>
              <a:buNone/>
              <a:defRPr/>
            </a:lvl7pPr>
            <a:lvl8pPr lvl="7" algn="l" rtl="0">
              <a:lnSpc>
                <a:spcPct val="90000"/>
              </a:lnSpc>
              <a:spcBef>
                <a:spcPts val="800"/>
              </a:spcBef>
              <a:spcAft>
                <a:spcPts val="0"/>
              </a:spcAft>
              <a:buSzPts val="500"/>
              <a:buNone/>
              <a:defRPr/>
            </a:lvl8pPr>
            <a:lvl9pPr lvl="8" algn="l" rtl="0">
              <a:lnSpc>
                <a:spcPct val="90000"/>
              </a:lnSpc>
              <a:spcBef>
                <a:spcPts val="800"/>
              </a:spcBef>
              <a:spcAft>
                <a:spcPts val="0"/>
              </a:spcAft>
              <a:buSzPts val="500"/>
              <a:buNone/>
              <a:defRPr/>
            </a:lvl9pPr>
          </a:lstStyle>
          <a:p>
            <a:endParaRPr/>
          </a:p>
        </p:txBody>
      </p:sp>
      <p:sp>
        <p:nvSpPr>
          <p:cNvPr id="108" name="Google Shape;108;p27"/>
          <p:cNvSpPr txBox="1">
            <a:spLocks noGrp="1"/>
          </p:cNvSpPr>
          <p:nvPr>
            <p:ph type="dt" idx="10"/>
          </p:nvPr>
        </p:nvSpPr>
        <p:spPr>
          <a:xfrm>
            <a:off x="0" y="0"/>
            <a:ext cx="1125600" cy="1125000"/>
          </a:xfrm>
          <a:prstGeom prst="rect">
            <a:avLst/>
          </a:prstGeom>
          <a:noFill/>
          <a:ln>
            <a:noFill/>
          </a:ln>
        </p:spPr>
        <p:txBody>
          <a:bodyPr spcFirstLastPara="1" wrap="square" lIns="34300" tIns="17150" rIns="34300" bIns="17150" anchor="t" anchorCtr="0">
            <a:noAutofit/>
          </a:bodyPr>
          <a:lstStyle>
            <a:lvl1pPr marR="0" lvl="0"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1pPr>
            <a:lvl2pPr marR="0" lvl="1"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2pPr>
            <a:lvl3pPr marR="0" lvl="2"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3pPr>
            <a:lvl4pPr marR="0" lvl="3"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4pPr>
            <a:lvl5pPr marR="0" lvl="4"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5pPr>
            <a:lvl6pPr marR="0" lvl="5"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6pPr>
            <a:lvl7pPr marR="0" lvl="6"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7pPr>
            <a:lvl8pPr marR="0" lvl="7"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8pPr>
            <a:lvl9pPr marR="0" lvl="8"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9pPr>
          </a:lstStyle>
          <a:p>
            <a:endParaRPr/>
          </a:p>
        </p:txBody>
      </p:sp>
      <p:sp>
        <p:nvSpPr>
          <p:cNvPr id="109" name="Google Shape;109;p27"/>
          <p:cNvSpPr txBox="1">
            <a:spLocks noGrp="1"/>
          </p:cNvSpPr>
          <p:nvPr>
            <p:ph type="ftr" idx="11"/>
          </p:nvPr>
        </p:nvSpPr>
        <p:spPr>
          <a:xfrm>
            <a:off x="0" y="0"/>
            <a:ext cx="1125600" cy="1125000"/>
          </a:xfrm>
          <a:prstGeom prst="rect">
            <a:avLst/>
          </a:prstGeom>
          <a:noFill/>
          <a:ln>
            <a:noFill/>
          </a:ln>
        </p:spPr>
        <p:txBody>
          <a:bodyPr spcFirstLastPara="1" wrap="square" lIns="34300" tIns="17150" rIns="34300" bIns="17150" anchor="t" anchorCtr="0">
            <a:noAutofit/>
          </a:bodyPr>
          <a:lstStyle>
            <a:lvl1pPr marR="0" lvl="0"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1pPr>
            <a:lvl2pPr marR="0" lvl="1"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2pPr>
            <a:lvl3pPr marR="0" lvl="2"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3pPr>
            <a:lvl4pPr marR="0" lvl="3"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4pPr>
            <a:lvl5pPr marR="0" lvl="4"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5pPr>
            <a:lvl6pPr marR="0" lvl="5"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6pPr>
            <a:lvl7pPr marR="0" lvl="6"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7pPr>
            <a:lvl8pPr marR="0" lvl="7"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8pPr>
            <a:lvl9pPr marR="0" lvl="8" algn="l" rtl="0">
              <a:lnSpc>
                <a:spcPct val="100000"/>
              </a:lnSpc>
              <a:spcBef>
                <a:spcPts val="0"/>
              </a:spcBef>
              <a:spcAft>
                <a:spcPts val="0"/>
              </a:spcAft>
              <a:buSzPts val="500"/>
              <a:buNone/>
              <a:defRPr sz="1400" b="0" i="0" u="none" strike="noStrike" cap="none">
                <a:solidFill>
                  <a:srgbClr val="7F7F7F"/>
                </a:solidFill>
                <a:latin typeface="Helvetica Neue"/>
                <a:ea typeface="Helvetica Neue"/>
                <a:cs typeface="Helvetica Neue"/>
                <a:sym typeface="Helvetica Neue"/>
              </a:defRPr>
            </a:lvl9pPr>
          </a:lstStyle>
          <a:p>
            <a:endParaRPr/>
          </a:p>
        </p:txBody>
      </p:sp>
      <p:sp>
        <p:nvSpPr>
          <p:cNvPr id="110" name="Google Shape;110;p27"/>
          <p:cNvSpPr txBox="1">
            <a:spLocks noGrp="1"/>
          </p:cNvSpPr>
          <p:nvPr>
            <p:ph type="sldNum" idx="12"/>
          </p:nvPr>
        </p:nvSpPr>
        <p:spPr>
          <a:xfrm>
            <a:off x="8738977" y="226814"/>
            <a:ext cx="131700" cy="130500"/>
          </a:xfrm>
          <a:prstGeom prst="rect">
            <a:avLst/>
          </a:prstGeom>
          <a:noFill/>
          <a:ln>
            <a:noFill/>
          </a:ln>
        </p:spPr>
        <p:txBody>
          <a:bodyPr spcFirstLastPara="1" wrap="square" lIns="34275" tIns="34275" rIns="34275" bIns="34275" anchor="ctr" anchorCtr="0">
            <a:noAutofit/>
          </a:bodyPr>
          <a:lstStyle>
            <a:lvl1pPr marL="0" lvl="0" indent="0" algn="ctr" rtl="0">
              <a:lnSpc>
                <a:spcPct val="100000"/>
              </a:lnSpc>
              <a:spcBef>
                <a:spcPts val="0"/>
              </a:spcBef>
              <a:spcAft>
                <a:spcPts val="0"/>
              </a:spcAft>
              <a:buNone/>
              <a:defRPr sz="400" b="1">
                <a:solidFill>
                  <a:srgbClr val="000000"/>
                </a:solidFill>
              </a:defRPr>
            </a:lvl1pPr>
            <a:lvl2pPr marL="0" lvl="1" indent="0" algn="ctr" rtl="0">
              <a:lnSpc>
                <a:spcPct val="100000"/>
              </a:lnSpc>
              <a:spcBef>
                <a:spcPts val="0"/>
              </a:spcBef>
              <a:spcAft>
                <a:spcPts val="0"/>
              </a:spcAft>
              <a:buNone/>
              <a:defRPr sz="400" b="1">
                <a:solidFill>
                  <a:srgbClr val="000000"/>
                </a:solidFill>
              </a:defRPr>
            </a:lvl2pPr>
            <a:lvl3pPr marL="0" lvl="2" indent="0" algn="ctr" rtl="0">
              <a:lnSpc>
                <a:spcPct val="100000"/>
              </a:lnSpc>
              <a:spcBef>
                <a:spcPts val="0"/>
              </a:spcBef>
              <a:spcAft>
                <a:spcPts val="0"/>
              </a:spcAft>
              <a:buNone/>
              <a:defRPr sz="400" b="1">
                <a:solidFill>
                  <a:srgbClr val="000000"/>
                </a:solidFill>
              </a:defRPr>
            </a:lvl3pPr>
            <a:lvl4pPr marL="0" lvl="3" indent="0" algn="ctr" rtl="0">
              <a:lnSpc>
                <a:spcPct val="100000"/>
              </a:lnSpc>
              <a:spcBef>
                <a:spcPts val="0"/>
              </a:spcBef>
              <a:spcAft>
                <a:spcPts val="0"/>
              </a:spcAft>
              <a:buNone/>
              <a:defRPr sz="400" b="1">
                <a:solidFill>
                  <a:srgbClr val="000000"/>
                </a:solidFill>
              </a:defRPr>
            </a:lvl4pPr>
            <a:lvl5pPr marL="0" lvl="4" indent="0" algn="ctr" rtl="0">
              <a:lnSpc>
                <a:spcPct val="100000"/>
              </a:lnSpc>
              <a:spcBef>
                <a:spcPts val="0"/>
              </a:spcBef>
              <a:spcAft>
                <a:spcPts val="0"/>
              </a:spcAft>
              <a:buNone/>
              <a:defRPr sz="400" b="1">
                <a:solidFill>
                  <a:srgbClr val="000000"/>
                </a:solidFill>
              </a:defRPr>
            </a:lvl5pPr>
            <a:lvl6pPr marL="0" lvl="5" indent="0" algn="ctr" rtl="0">
              <a:lnSpc>
                <a:spcPct val="100000"/>
              </a:lnSpc>
              <a:spcBef>
                <a:spcPts val="0"/>
              </a:spcBef>
              <a:spcAft>
                <a:spcPts val="0"/>
              </a:spcAft>
              <a:buNone/>
              <a:defRPr sz="400" b="1">
                <a:solidFill>
                  <a:srgbClr val="000000"/>
                </a:solidFill>
              </a:defRPr>
            </a:lvl6pPr>
            <a:lvl7pPr marL="0" lvl="6" indent="0" algn="ctr" rtl="0">
              <a:lnSpc>
                <a:spcPct val="100000"/>
              </a:lnSpc>
              <a:spcBef>
                <a:spcPts val="0"/>
              </a:spcBef>
              <a:spcAft>
                <a:spcPts val="0"/>
              </a:spcAft>
              <a:buNone/>
              <a:defRPr sz="400" b="1">
                <a:solidFill>
                  <a:srgbClr val="000000"/>
                </a:solidFill>
              </a:defRPr>
            </a:lvl7pPr>
            <a:lvl8pPr marL="0" lvl="7" indent="0" algn="ctr" rtl="0">
              <a:lnSpc>
                <a:spcPct val="100000"/>
              </a:lnSpc>
              <a:spcBef>
                <a:spcPts val="0"/>
              </a:spcBef>
              <a:spcAft>
                <a:spcPts val="0"/>
              </a:spcAft>
              <a:buNone/>
              <a:defRPr sz="400" b="1">
                <a:solidFill>
                  <a:srgbClr val="000000"/>
                </a:solidFill>
              </a:defRPr>
            </a:lvl8pPr>
            <a:lvl9pPr marL="0" lvl="8" indent="0" algn="ctr" rtl="0">
              <a:lnSpc>
                <a:spcPct val="100000"/>
              </a:lnSpc>
              <a:spcBef>
                <a:spcPts val="0"/>
              </a:spcBef>
              <a:spcAft>
                <a:spcPts val="0"/>
              </a:spcAft>
              <a:buNone/>
              <a:defRPr sz="400" b="1">
                <a:solidFill>
                  <a:srgbClr val="000000"/>
                </a:solidFill>
              </a:defRPr>
            </a:lvl9pPr>
          </a:lstStyle>
          <a:p>
            <a:pPr marL="0" lvl="0" indent="0" algn="ct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550" tIns="91550" rIns="91550" bIns="91550"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550" tIns="91550" rIns="91550" bIns="91550"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sz="1400">
                <a:solidFill>
                  <a:schemeClr val="dk2"/>
                </a:solidFill>
              </a:defRPr>
            </a:lvl2pPr>
            <a:lvl3pPr marL="1371600" lvl="2" indent="-317500" rtl="0">
              <a:lnSpc>
                <a:spcPct val="115000"/>
              </a:lnSpc>
              <a:spcBef>
                <a:spcPts val="1600"/>
              </a:spcBef>
              <a:spcAft>
                <a:spcPts val="0"/>
              </a:spcAft>
              <a:buClr>
                <a:schemeClr val="dk2"/>
              </a:buClr>
              <a:buSzPts val="1400"/>
              <a:buChar char="■"/>
              <a:defRPr sz="1400">
                <a:solidFill>
                  <a:schemeClr val="dk2"/>
                </a:solidFill>
              </a:defRPr>
            </a:lvl3pPr>
            <a:lvl4pPr marL="1828800" lvl="3" indent="-317500" rtl="0">
              <a:lnSpc>
                <a:spcPct val="115000"/>
              </a:lnSpc>
              <a:spcBef>
                <a:spcPts val="1600"/>
              </a:spcBef>
              <a:spcAft>
                <a:spcPts val="0"/>
              </a:spcAft>
              <a:buClr>
                <a:schemeClr val="dk2"/>
              </a:buClr>
              <a:buSzPts val="1400"/>
              <a:buChar char="●"/>
              <a:defRPr sz="1400">
                <a:solidFill>
                  <a:schemeClr val="dk2"/>
                </a:solidFill>
              </a:defRPr>
            </a:lvl4pPr>
            <a:lvl5pPr marL="2286000" lvl="4" indent="-317500" rtl="0">
              <a:lnSpc>
                <a:spcPct val="115000"/>
              </a:lnSpc>
              <a:spcBef>
                <a:spcPts val="1600"/>
              </a:spcBef>
              <a:spcAft>
                <a:spcPts val="0"/>
              </a:spcAft>
              <a:buClr>
                <a:schemeClr val="dk2"/>
              </a:buClr>
              <a:buSzPts val="1400"/>
              <a:buChar char="○"/>
              <a:defRPr sz="1400">
                <a:solidFill>
                  <a:schemeClr val="dk2"/>
                </a:solidFill>
              </a:defRPr>
            </a:lvl5pPr>
            <a:lvl6pPr marL="2743200" lvl="5" indent="-317500" rtl="0">
              <a:lnSpc>
                <a:spcPct val="115000"/>
              </a:lnSpc>
              <a:spcBef>
                <a:spcPts val="1600"/>
              </a:spcBef>
              <a:spcAft>
                <a:spcPts val="0"/>
              </a:spcAft>
              <a:buClr>
                <a:schemeClr val="dk2"/>
              </a:buClr>
              <a:buSzPts val="1400"/>
              <a:buChar char="■"/>
              <a:defRPr sz="1400">
                <a:solidFill>
                  <a:schemeClr val="dk2"/>
                </a:solidFill>
              </a:defRPr>
            </a:lvl6pPr>
            <a:lvl7pPr marL="3200400" lvl="6" indent="-317500" rtl="0">
              <a:lnSpc>
                <a:spcPct val="115000"/>
              </a:lnSpc>
              <a:spcBef>
                <a:spcPts val="1600"/>
              </a:spcBef>
              <a:spcAft>
                <a:spcPts val="0"/>
              </a:spcAft>
              <a:buClr>
                <a:schemeClr val="dk2"/>
              </a:buClr>
              <a:buSzPts val="1400"/>
              <a:buChar char="●"/>
              <a:defRPr sz="1400">
                <a:solidFill>
                  <a:schemeClr val="dk2"/>
                </a:solidFill>
              </a:defRPr>
            </a:lvl7pPr>
            <a:lvl8pPr marL="3657600" lvl="7" indent="-317500" rtl="0">
              <a:lnSpc>
                <a:spcPct val="115000"/>
              </a:lnSpc>
              <a:spcBef>
                <a:spcPts val="1600"/>
              </a:spcBef>
              <a:spcAft>
                <a:spcPts val="0"/>
              </a:spcAft>
              <a:buClr>
                <a:schemeClr val="dk2"/>
              </a:buClr>
              <a:buSzPts val="1400"/>
              <a:buChar char="○"/>
              <a:defRPr sz="1400">
                <a:solidFill>
                  <a:schemeClr val="dk2"/>
                </a:solidFill>
              </a:defRPr>
            </a:lvl8pPr>
            <a:lvl9pPr marL="4114800" lvl="8" indent="-317500" rtl="0">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550" tIns="91550" rIns="91550" bIns="91550"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1"/>
        <p:cNvGrpSpPr/>
        <p:nvPr/>
      </p:nvGrpSpPr>
      <p:grpSpPr>
        <a:xfrm>
          <a:off x="0" y="0"/>
          <a:ext cx="0" cy="0"/>
          <a:chOff x="0" y="0"/>
          <a:chExt cx="0" cy="0"/>
        </a:xfrm>
      </p:grpSpPr>
      <p:sp>
        <p:nvSpPr>
          <p:cNvPr id="102" name="Google Shape;102;p26"/>
          <p:cNvSpPr txBox="1">
            <a:spLocks noGrp="1"/>
          </p:cNvSpPr>
          <p:nvPr>
            <p:ph type="title"/>
          </p:nvPr>
        </p:nvSpPr>
        <p:spPr>
          <a:xfrm>
            <a:off x="456842" y="68461"/>
            <a:ext cx="8229600" cy="1131000"/>
          </a:xfrm>
          <a:prstGeom prst="rect">
            <a:avLst/>
          </a:prstGeom>
          <a:noFill/>
          <a:ln>
            <a:noFill/>
          </a:ln>
        </p:spPr>
        <p:txBody>
          <a:bodyPr spcFirstLastPara="1" wrap="square" lIns="17150" tIns="17150" rIns="17150" bIns="17150" anchor="ctr" anchorCtr="0">
            <a:noAutofit/>
          </a:bodyPr>
          <a:lstStyle>
            <a:lvl1pPr marR="0" lvl="0" algn="l" rtl="0">
              <a:lnSpc>
                <a:spcPct val="90000"/>
              </a:lnSpc>
              <a:spcBef>
                <a:spcPts val="0"/>
              </a:spcBef>
              <a:spcAft>
                <a:spcPts val="0"/>
              </a:spcAft>
              <a:buSzPts val="500"/>
              <a:buNone/>
              <a:defRPr sz="2300" b="0" i="0" u="none" strike="noStrike" cap="none">
                <a:solidFill>
                  <a:srgbClr val="7F7F7F"/>
                </a:solidFill>
                <a:latin typeface="Montserrat Thin"/>
                <a:ea typeface="Montserrat Thin"/>
                <a:cs typeface="Montserrat Thin"/>
                <a:sym typeface="Montserrat Thin"/>
              </a:defRPr>
            </a:lvl1pPr>
            <a:lvl2pPr marR="0" lvl="1" algn="l" rtl="0">
              <a:lnSpc>
                <a:spcPct val="90000"/>
              </a:lnSpc>
              <a:spcBef>
                <a:spcPts val="0"/>
              </a:spcBef>
              <a:spcAft>
                <a:spcPts val="0"/>
              </a:spcAft>
              <a:buSzPts val="500"/>
              <a:buNone/>
              <a:defRPr sz="2300" b="0" i="0" u="none" strike="noStrike" cap="none">
                <a:solidFill>
                  <a:srgbClr val="7F7F7F"/>
                </a:solidFill>
                <a:latin typeface="Montserrat Thin"/>
                <a:ea typeface="Montserrat Thin"/>
                <a:cs typeface="Montserrat Thin"/>
                <a:sym typeface="Montserrat Thin"/>
              </a:defRPr>
            </a:lvl2pPr>
            <a:lvl3pPr marR="0" lvl="2" algn="l" rtl="0">
              <a:lnSpc>
                <a:spcPct val="90000"/>
              </a:lnSpc>
              <a:spcBef>
                <a:spcPts val="0"/>
              </a:spcBef>
              <a:spcAft>
                <a:spcPts val="0"/>
              </a:spcAft>
              <a:buSzPts val="500"/>
              <a:buNone/>
              <a:defRPr sz="2300" b="0" i="0" u="none" strike="noStrike" cap="none">
                <a:solidFill>
                  <a:srgbClr val="7F7F7F"/>
                </a:solidFill>
                <a:latin typeface="Montserrat Thin"/>
                <a:ea typeface="Montserrat Thin"/>
                <a:cs typeface="Montserrat Thin"/>
                <a:sym typeface="Montserrat Thin"/>
              </a:defRPr>
            </a:lvl3pPr>
            <a:lvl4pPr marR="0" lvl="3" algn="l" rtl="0">
              <a:lnSpc>
                <a:spcPct val="90000"/>
              </a:lnSpc>
              <a:spcBef>
                <a:spcPts val="0"/>
              </a:spcBef>
              <a:spcAft>
                <a:spcPts val="0"/>
              </a:spcAft>
              <a:buSzPts val="500"/>
              <a:buNone/>
              <a:defRPr sz="2300" b="0" i="0" u="none" strike="noStrike" cap="none">
                <a:solidFill>
                  <a:srgbClr val="7F7F7F"/>
                </a:solidFill>
                <a:latin typeface="Montserrat Thin"/>
                <a:ea typeface="Montserrat Thin"/>
                <a:cs typeface="Montserrat Thin"/>
                <a:sym typeface="Montserrat Thin"/>
              </a:defRPr>
            </a:lvl4pPr>
            <a:lvl5pPr marR="0" lvl="4" algn="l" rtl="0">
              <a:lnSpc>
                <a:spcPct val="90000"/>
              </a:lnSpc>
              <a:spcBef>
                <a:spcPts val="0"/>
              </a:spcBef>
              <a:spcAft>
                <a:spcPts val="0"/>
              </a:spcAft>
              <a:buSzPts val="500"/>
              <a:buNone/>
              <a:defRPr sz="2300" b="0" i="0" u="none" strike="noStrike" cap="none">
                <a:solidFill>
                  <a:srgbClr val="7F7F7F"/>
                </a:solidFill>
                <a:latin typeface="Montserrat Thin"/>
                <a:ea typeface="Montserrat Thin"/>
                <a:cs typeface="Montserrat Thin"/>
                <a:sym typeface="Montserrat Thin"/>
              </a:defRPr>
            </a:lvl5pPr>
            <a:lvl6pPr marR="0" lvl="5" algn="l" rtl="0">
              <a:lnSpc>
                <a:spcPct val="90000"/>
              </a:lnSpc>
              <a:spcBef>
                <a:spcPts val="0"/>
              </a:spcBef>
              <a:spcAft>
                <a:spcPts val="0"/>
              </a:spcAft>
              <a:buSzPts val="500"/>
              <a:buNone/>
              <a:defRPr sz="2300" b="0" i="0" u="none" strike="noStrike" cap="none">
                <a:solidFill>
                  <a:srgbClr val="7F7F7F"/>
                </a:solidFill>
                <a:latin typeface="Montserrat Thin"/>
                <a:ea typeface="Montserrat Thin"/>
                <a:cs typeface="Montserrat Thin"/>
                <a:sym typeface="Montserrat Thin"/>
              </a:defRPr>
            </a:lvl6pPr>
            <a:lvl7pPr marR="0" lvl="6" algn="l" rtl="0">
              <a:lnSpc>
                <a:spcPct val="90000"/>
              </a:lnSpc>
              <a:spcBef>
                <a:spcPts val="0"/>
              </a:spcBef>
              <a:spcAft>
                <a:spcPts val="0"/>
              </a:spcAft>
              <a:buSzPts val="500"/>
              <a:buNone/>
              <a:defRPr sz="2300" b="0" i="0" u="none" strike="noStrike" cap="none">
                <a:solidFill>
                  <a:srgbClr val="7F7F7F"/>
                </a:solidFill>
                <a:latin typeface="Montserrat Thin"/>
                <a:ea typeface="Montserrat Thin"/>
                <a:cs typeface="Montserrat Thin"/>
                <a:sym typeface="Montserrat Thin"/>
              </a:defRPr>
            </a:lvl7pPr>
            <a:lvl8pPr marR="0" lvl="7" algn="l" rtl="0">
              <a:lnSpc>
                <a:spcPct val="90000"/>
              </a:lnSpc>
              <a:spcBef>
                <a:spcPts val="0"/>
              </a:spcBef>
              <a:spcAft>
                <a:spcPts val="0"/>
              </a:spcAft>
              <a:buSzPts val="500"/>
              <a:buNone/>
              <a:defRPr sz="2300" b="0" i="0" u="none" strike="noStrike" cap="none">
                <a:solidFill>
                  <a:srgbClr val="7F7F7F"/>
                </a:solidFill>
                <a:latin typeface="Montserrat Thin"/>
                <a:ea typeface="Montserrat Thin"/>
                <a:cs typeface="Montserrat Thin"/>
                <a:sym typeface="Montserrat Thin"/>
              </a:defRPr>
            </a:lvl8pPr>
            <a:lvl9pPr marR="0" lvl="8" algn="l" rtl="0">
              <a:lnSpc>
                <a:spcPct val="90000"/>
              </a:lnSpc>
              <a:spcBef>
                <a:spcPts val="0"/>
              </a:spcBef>
              <a:spcAft>
                <a:spcPts val="0"/>
              </a:spcAft>
              <a:buSzPts val="500"/>
              <a:buNone/>
              <a:defRPr sz="2300" b="0" i="0" u="none" strike="noStrike" cap="none">
                <a:solidFill>
                  <a:srgbClr val="7F7F7F"/>
                </a:solidFill>
                <a:latin typeface="Montserrat Thin"/>
                <a:ea typeface="Montserrat Thin"/>
                <a:cs typeface="Montserrat Thin"/>
                <a:sym typeface="Montserrat Thin"/>
              </a:defRPr>
            </a:lvl9pPr>
          </a:lstStyle>
          <a:p>
            <a:endParaRPr/>
          </a:p>
        </p:txBody>
      </p:sp>
      <p:sp>
        <p:nvSpPr>
          <p:cNvPr id="103" name="Google Shape;103;p26"/>
          <p:cNvSpPr txBox="1">
            <a:spLocks noGrp="1"/>
          </p:cNvSpPr>
          <p:nvPr>
            <p:ph type="body" idx="1"/>
          </p:nvPr>
        </p:nvSpPr>
        <p:spPr>
          <a:xfrm>
            <a:off x="456842" y="1200150"/>
            <a:ext cx="8229600" cy="39432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90000"/>
              </a:lnSpc>
              <a:spcBef>
                <a:spcPts val="800"/>
              </a:spcBef>
              <a:spcAft>
                <a:spcPts val="0"/>
              </a:spcAft>
              <a:buSzPts val="500"/>
              <a:buNone/>
              <a:defRPr sz="1800" b="0" i="0" u="none" strike="noStrike" cap="none">
                <a:solidFill>
                  <a:srgbClr val="7F7F7F"/>
                </a:solidFill>
                <a:latin typeface="Montserrat Thin"/>
                <a:ea typeface="Montserrat Thin"/>
                <a:cs typeface="Montserrat Thin"/>
                <a:sym typeface="Montserrat Thin"/>
              </a:defRPr>
            </a:lvl1pPr>
            <a:lvl2pPr marL="914400" marR="0" lvl="1" indent="-228600" algn="l" rtl="0">
              <a:lnSpc>
                <a:spcPct val="90000"/>
              </a:lnSpc>
              <a:spcBef>
                <a:spcPts val="800"/>
              </a:spcBef>
              <a:spcAft>
                <a:spcPts val="0"/>
              </a:spcAft>
              <a:buSzPts val="500"/>
              <a:buNone/>
              <a:defRPr sz="1800" b="0" i="0" u="none" strike="noStrike" cap="none">
                <a:solidFill>
                  <a:srgbClr val="7F7F7F"/>
                </a:solidFill>
                <a:latin typeface="Montserrat Thin"/>
                <a:ea typeface="Montserrat Thin"/>
                <a:cs typeface="Montserrat Thin"/>
                <a:sym typeface="Montserrat Thin"/>
              </a:defRPr>
            </a:lvl2pPr>
            <a:lvl3pPr marL="1371600" marR="0" lvl="2" indent="-228600" algn="l" rtl="0">
              <a:lnSpc>
                <a:spcPct val="90000"/>
              </a:lnSpc>
              <a:spcBef>
                <a:spcPts val="800"/>
              </a:spcBef>
              <a:spcAft>
                <a:spcPts val="0"/>
              </a:spcAft>
              <a:buSzPts val="500"/>
              <a:buNone/>
              <a:defRPr sz="1800" b="0" i="0" u="none" strike="noStrike" cap="none">
                <a:solidFill>
                  <a:srgbClr val="7F7F7F"/>
                </a:solidFill>
                <a:latin typeface="Montserrat Thin"/>
                <a:ea typeface="Montserrat Thin"/>
                <a:cs typeface="Montserrat Thin"/>
                <a:sym typeface="Montserrat Thin"/>
              </a:defRPr>
            </a:lvl3pPr>
            <a:lvl4pPr marL="1828800" marR="0" lvl="3" indent="-228600" algn="l" rtl="0">
              <a:lnSpc>
                <a:spcPct val="90000"/>
              </a:lnSpc>
              <a:spcBef>
                <a:spcPts val="800"/>
              </a:spcBef>
              <a:spcAft>
                <a:spcPts val="0"/>
              </a:spcAft>
              <a:buSzPts val="500"/>
              <a:buNone/>
              <a:defRPr sz="1800" b="0" i="0" u="none" strike="noStrike" cap="none">
                <a:solidFill>
                  <a:srgbClr val="7F7F7F"/>
                </a:solidFill>
                <a:latin typeface="Montserrat Thin"/>
                <a:ea typeface="Montserrat Thin"/>
                <a:cs typeface="Montserrat Thin"/>
                <a:sym typeface="Montserrat Thin"/>
              </a:defRPr>
            </a:lvl4pPr>
            <a:lvl5pPr marL="2286000" marR="0" lvl="4" indent="-228600" algn="l" rtl="0">
              <a:lnSpc>
                <a:spcPct val="90000"/>
              </a:lnSpc>
              <a:spcBef>
                <a:spcPts val="800"/>
              </a:spcBef>
              <a:spcAft>
                <a:spcPts val="0"/>
              </a:spcAft>
              <a:buSzPts val="500"/>
              <a:buNone/>
              <a:defRPr sz="1800" b="0" i="0" u="none" strike="noStrike" cap="none">
                <a:solidFill>
                  <a:srgbClr val="7F7F7F"/>
                </a:solidFill>
                <a:latin typeface="Montserrat Thin"/>
                <a:ea typeface="Montserrat Thin"/>
                <a:cs typeface="Montserrat Thin"/>
                <a:sym typeface="Montserrat Thin"/>
              </a:defRPr>
            </a:lvl5pPr>
            <a:lvl6pPr marL="2743200" marR="0" lvl="5" indent="-228600" algn="l" rtl="0">
              <a:lnSpc>
                <a:spcPct val="90000"/>
              </a:lnSpc>
              <a:spcBef>
                <a:spcPts val="800"/>
              </a:spcBef>
              <a:spcAft>
                <a:spcPts val="0"/>
              </a:spcAft>
              <a:buSzPts val="500"/>
              <a:buNone/>
              <a:defRPr sz="1800" b="0" i="0" u="none" strike="noStrike" cap="none">
                <a:solidFill>
                  <a:srgbClr val="7F7F7F"/>
                </a:solidFill>
                <a:latin typeface="Montserrat Thin"/>
                <a:ea typeface="Montserrat Thin"/>
                <a:cs typeface="Montserrat Thin"/>
                <a:sym typeface="Montserrat Thin"/>
              </a:defRPr>
            </a:lvl6pPr>
            <a:lvl7pPr marL="3200400" marR="0" lvl="6" indent="-228600" algn="l" rtl="0">
              <a:lnSpc>
                <a:spcPct val="90000"/>
              </a:lnSpc>
              <a:spcBef>
                <a:spcPts val="800"/>
              </a:spcBef>
              <a:spcAft>
                <a:spcPts val="0"/>
              </a:spcAft>
              <a:buSzPts val="500"/>
              <a:buNone/>
              <a:defRPr sz="1800" b="0" i="0" u="none" strike="noStrike" cap="none">
                <a:solidFill>
                  <a:srgbClr val="7F7F7F"/>
                </a:solidFill>
                <a:latin typeface="Montserrat Thin"/>
                <a:ea typeface="Montserrat Thin"/>
                <a:cs typeface="Montserrat Thin"/>
                <a:sym typeface="Montserrat Thin"/>
              </a:defRPr>
            </a:lvl7pPr>
            <a:lvl8pPr marL="3657600" marR="0" lvl="7" indent="-228600" algn="l" rtl="0">
              <a:lnSpc>
                <a:spcPct val="90000"/>
              </a:lnSpc>
              <a:spcBef>
                <a:spcPts val="800"/>
              </a:spcBef>
              <a:spcAft>
                <a:spcPts val="0"/>
              </a:spcAft>
              <a:buSzPts val="500"/>
              <a:buNone/>
              <a:defRPr sz="1800" b="0" i="0" u="none" strike="noStrike" cap="none">
                <a:solidFill>
                  <a:srgbClr val="7F7F7F"/>
                </a:solidFill>
                <a:latin typeface="Montserrat Thin"/>
                <a:ea typeface="Montserrat Thin"/>
                <a:cs typeface="Montserrat Thin"/>
                <a:sym typeface="Montserrat Thin"/>
              </a:defRPr>
            </a:lvl8pPr>
            <a:lvl9pPr marL="4114800" marR="0" lvl="8" indent="-228600" algn="l" rtl="0">
              <a:lnSpc>
                <a:spcPct val="90000"/>
              </a:lnSpc>
              <a:spcBef>
                <a:spcPts val="800"/>
              </a:spcBef>
              <a:spcAft>
                <a:spcPts val="0"/>
              </a:spcAft>
              <a:buSzPts val="500"/>
              <a:buNone/>
              <a:defRPr sz="1800" b="0" i="0" u="none" strike="noStrike" cap="none">
                <a:solidFill>
                  <a:srgbClr val="7F7F7F"/>
                </a:solidFill>
                <a:latin typeface="Montserrat Thin"/>
                <a:ea typeface="Montserrat Thin"/>
                <a:cs typeface="Montserrat Thin"/>
                <a:sym typeface="Montserrat Thin"/>
              </a:defRPr>
            </a:lvl9pPr>
          </a:lstStyle>
          <a:p>
            <a:endParaRPr/>
          </a:p>
        </p:txBody>
      </p:sp>
      <p:sp>
        <p:nvSpPr>
          <p:cNvPr id="104" name="Google Shape;104;p26"/>
          <p:cNvSpPr txBox="1">
            <a:spLocks noGrp="1"/>
          </p:cNvSpPr>
          <p:nvPr>
            <p:ph type="sldNum" idx="12"/>
          </p:nvPr>
        </p:nvSpPr>
        <p:spPr>
          <a:xfrm>
            <a:off x="8738977" y="226814"/>
            <a:ext cx="131700" cy="1305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400"/>
              <a:buFont typeface="Helvetica Neue"/>
              <a:buNone/>
              <a:defRPr sz="400" b="1"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400"/>
              <a:buFont typeface="Helvetica Neue"/>
              <a:buNone/>
              <a:defRPr sz="400" b="1"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400"/>
              <a:buFont typeface="Helvetica Neue"/>
              <a:buNone/>
              <a:defRPr sz="400" b="1"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400"/>
              <a:buFont typeface="Helvetica Neue"/>
              <a:buNone/>
              <a:defRPr sz="400" b="1"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400"/>
              <a:buFont typeface="Helvetica Neue"/>
              <a:buNone/>
              <a:defRPr sz="400" b="1"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400"/>
              <a:buFont typeface="Helvetica Neue"/>
              <a:buNone/>
              <a:defRPr sz="400" b="1"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400"/>
              <a:buFont typeface="Helvetica Neue"/>
              <a:buNone/>
              <a:defRPr sz="400" b="1"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400"/>
              <a:buFont typeface="Helvetica Neue"/>
              <a:buNone/>
              <a:defRPr sz="400" b="1"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400"/>
              <a:buFont typeface="Helvetica Neue"/>
              <a:buNone/>
              <a:defRPr sz="400" b="1"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s"/>
              <a:t>‹Nº›</a:t>
            </a:fld>
            <a:endParaRPr sz="500" b="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4.xml"/><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3" Type="http://schemas.openxmlformats.org/officeDocument/2006/relationships/hyperlink" Target="http://www.saturdays.ai" TargetMode="External"/><Relationship Id="rId2" Type="http://schemas.openxmlformats.org/officeDocument/2006/relationships/notesSlide" Target="../notesSlides/notesSlide10.xml"/><Relationship Id="rId1" Type="http://schemas.openxmlformats.org/officeDocument/2006/relationships/slideLayout" Target="../slideLayouts/slideLayout24.xml"/><Relationship Id="rId4" Type="http://schemas.openxmlformats.org/officeDocument/2006/relationships/image" Target="../media/image7.jp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4.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4.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cxnSp>
        <p:nvCxnSpPr>
          <p:cNvPr id="115" name="Google Shape;115;p28"/>
          <p:cNvCxnSpPr/>
          <p:nvPr/>
        </p:nvCxnSpPr>
        <p:spPr>
          <a:xfrm>
            <a:off x="3059572" y="3798864"/>
            <a:ext cx="3401100" cy="21300"/>
          </a:xfrm>
          <a:prstGeom prst="straightConnector1">
            <a:avLst/>
          </a:prstGeom>
          <a:noFill/>
          <a:ln w="152400" cap="flat" cmpd="sng">
            <a:solidFill>
              <a:srgbClr val="FEB382"/>
            </a:solidFill>
            <a:prstDash val="solid"/>
            <a:round/>
            <a:headEnd type="none" w="med" len="med"/>
            <a:tailEnd type="none" w="med" len="med"/>
          </a:ln>
        </p:spPr>
      </p:cxnSp>
      <p:sp>
        <p:nvSpPr>
          <p:cNvPr id="116" name="Google Shape;116;p28"/>
          <p:cNvSpPr txBox="1"/>
          <p:nvPr/>
        </p:nvSpPr>
        <p:spPr>
          <a:xfrm>
            <a:off x="3076550" y="3446325"/>
            <a:ext cx="3291900" cy="352500"/>
          </a:xfrm>
          <a:prstGeom prst="rect">
            <a:avLst/>
          </a:prstGeom>
          <a:noFill/>
          <a:ln>
            <a:noFill/>
          </a:ln>
        </p:spPr>
        <p:txBody>
          <a:bodyPr spcFirstLastPara="1" wrap="square" lIns="17150" tIns="17150" rIns="17150" bIns="17150" anchor="t" anchorCtr="0">
            <a:noAutofit/>
          </a:bodyPr>
          <a:lstStyle/>
          <a:p>
            <a:pPr marL="0" marR="0" lvl="0" indent="0" algn="l" rtl="0">
              <a:lnSpc>
                <a:spcPct val="100000"/>
              </a:lnSpc>
              <a:spcBef>
                <a:spcPts val="0"/>
              </a:spcBef>
              <a:spcAft>
                <a:spcPts val="0"/>
              </a:spcAft>
              <a:buClr>
                <a:srgbClr val="FFFFFF"/>
              </a:buClr>
              <a:buSzPts val="2600"/>
              <a:buFont typeface="Helvetica Neue"/>
              <a:buNone/>
            </a:pPr>
            <a:r>
              <a:rPr lang="es" sz="2400">
                <a:solidFill>
                  <a:srgbClr val="00426E"/>
                </a:solidFill>
                <a:latin typeface="Lato Black"/>
                <a:ea typeface="Lato Black"/>
                <a:cs typeface="Lato Black"/>
                <a:sym typeface="Lato Black"/>
              </a:rPr>
              <a:t>Comenzamos en breve</a:t>
            </a:r>
            <a:endParaRPr sz="2400">
              <a:solidFill>
                <a:srgbClr val="00426E"/>
              </a:solidFill>
              <a:latin typeface="Lato"/>
              <a:ea typeface="Lato"/>
              <a:cs typeface="Lato"/>
              <a:sym typeface="Lato"/>
            </a:endParaRPr>
          </a:p>
        </p:txBody>
      </p:sp>
      <p:pic>
        <p:nvPicPr>
          <p:cNvPr id="117" name="Google Shape;117;p28"/>
          <p:cNvPicPr preferRelativeResize="0"/>
          <p:nvPr/>
        </p:nvPicPr>
        <p:blipFill>
          <a:blip r:embed="rId3">
            <a:alphaModFix/>
          </a:blip>
          <a:stretch>
            <a:fillRect/>
          </a:stretch>
        </p:blipFill>
        <p:spPr>
          <a:xfrm>
            <a:off x="8126423" y="4011674"/>
            <a:ext cx="852001" cy="975347"/>
          </a:xfrm>
          <a:prstGeom prst="rect">
            <a:avLst/>
          </a:prstGeom>
          <a:noFill/>
          <a:ln>
            <a:noFill/>
          </a:ln>
        </p:spPr>
      </p:pic>
      <p:pic>
        <p:nvPicPr>
          <p:cNvPr id="118" name="Google Shape;118;p28"/>
          <p:cNvPicPr preferRelativeResize="0"/>
          <p:nvPr/>
        </p:nvPicPr>
        <p:blipFill rotWithShape="1">
          <a:blip r:embed="rId4">
            <a:alphaModFix/>
          </a:blip>
          <a:srcRect l="14101" r="11288"/>
          <a:stretch/>
        </p:blipFill>
        <p:spPr>
          <a:xfrm>
            <a:off x="3480038" y="552300"/>
            <a:ext cx="2484925" cy="27729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6"/>
          <p:cNvSpPr txBox="1"/>
          <p:nvPr/>
        </p:nvSpPr>
        <p:spPr>
          <a:xfrm>
            <a:off x="2037750" y="3518638"/>
            <a:ext cx="5068500" cy="1542600"/>
          </a:xfrm>
          <a:prstGeom prst="rect">
            <a:avLst/>
          </a:prstGeom>
          <a:noFill/>
          <a:ln>
            <a:noFill/>
          </a:ln>
        </p:spPr>
        <p:txBody>
          <a:bodyPr spcFirstLastPara="1" wrap="square" lIns="91550" tIns="91550" rIns="91550" bIns="91550" anchor="ctr" anchorCtr="0">
            <a:noAutofit/>
          </a:bodyPr>
          <a:lstStyle/>
          <a:p>
            <a:pPr marL="0" lvl="0" indent="0" algn="ctr" rtl="0">
              <a:spcBef>
                <a:spcPts val="0"/>
              </a:spcBef>
              <a:spcAft>
                <a:spcPts val="0"/>
              </a:spcAft>
              <a:buNone/>
            </a:pPr>
            <a:r>
              <a:rPr lang="es" sz="2000" b="1" i="1" u="sng">
                <a:solidFill>
                  <a:srgbClr val="FF9900"/>
                </a:solidFill>
                <a:latin typeface="Avenir"/>
                <a:ea typeface="Avenir"/>
                <a:cs typeface="Avenir"/>
                <a:sym typeface="Avenir"/>
                <a:hlinkClick r:id="rId3">
                  <a:extLst>
                    <a:ext uri="{A12FA001-AC4F-418D-AE19-62706E023703}">
                      <ahyp:hlinkClr xmlns:ahyp="http://schemas.microsoft.com/office/drawing/2018/hyperlinkcolor" val="tx"/>
                    </a:ext>
                  </a:extLst>
                </a:hlinkClick>
              </a:rPr>
              <a:t>www.saturdays.ai</a:t>
            </a:r>
            <a:endParaRPr sz="2000" b="1" i="1">
              <a:solidFill>
                <a:srgbClr val="FF9900"/>
              </a:solidFill>
              <a:latin typeface="Avenir"/>
              <a:ea typeface="Avenir"/>
              <a:cs typeface="Avenir"/>
              <a:sym typeface="Avenir"/>
            </a:endParaRPr>
          </a:p>
          <a:p>
            <a:pPr marL="0" lvl="0" indent="0" algn="ctr" rtl="0">
              <a:spcBef>
                <a:spcPts val="0"/>
              </a:spcBef>
              <a:spcAft>
                <a:spcPts val="0"/>
              </a:spcAft>
              <a:buNone/>
            </a:pPr>
            <a:endParaRPr sz="2000" b="1" i="1">
              <a:solidFill>
                <a:srgbClr val="F39019"/>
              </a:solidFill>
              <a:latin typeface="Avenir"/>
              <a:ea typeface="Avenir"/>
              <a:cs typeface="Avenir"/>
              <a:sym typeface="Avenir"/>
            </a:endParaRPr>
          </a:p>
        </p:txBody>
      </p:sp>
      <p:pic>
        <p:nvPicPr>
          <p:cNvPr id="180" name="Google Shape;180;p36"/>
          <p:cNvPicPr preferRelativeResize="0"/>
          <p:nvPr/>
        </p:nvPicPr>
        <p:blipFill>
          <a:blip r:embed="rId4">
            <a:alphaModFix/>
          </a:blip>
          <a:stretch>
            <a:fillRect/>
          </a:stretch>
        </p:blipFill>
        <p:spPr>
          <a:xfrm>
            <a:off x="3488562" y="658348"/>
            <a:ext cx="2166875" cy="2172149"/>
          </a:xfrm>
          <a:prstGeom prst="rect">
            <a:avLst/>
          </a:prstGeom>
          <a:noFill/>
          <a:ln>
            <a:noFill/>
          </a:ln>
        </p:spPr>
      </p:pic>
      <p:cxnSp>
        <p:nvCxnSpPr>
          <p:cNvPr id="181" name="Google Shape;181;p36"/>
          <p:cNvCxnSpPr/>
          <p:nvPr/>
        </p:nvCxnSpPr>
        <p:spPr>
          <a:xfrm>
            <a:off x="901500" y="3438400"/>
            <a:ext cx="7822500" cy="8400"/>
          </a:xfrm>
          <a:prstGeom prst="straightConnector1">
            <a:avLst/>
          </a:prstGeom>
          <a:noFill/>
          <a:ln w="152400" cap="flat" cmpd="sng">
            <a:solidFill>
              <a:srgbClr val="FEB382"/>
            </a:solidFill>
            <a:prstDash val="solid"/>
            <a:round/>
            <a:headEnd type="none" w="med" len="med"/>
            <a:tailEnd type="none" w="med" len="med"/>
          </a:ln>
        </p:spPr>
      </p:cxnSp>
      <p:sp>
        <p:nvSpPr>
          <p:cNvPr id="182" name="Google Shape;182;p36"/>
          <p:cNvSpPr txBox="1"/>
          <p:nvPr/>
        </p:nvSpPr>
        <p:spPr>
          <a:xfrm>
            <a:off x="901500" y="3068650"/>
            <a:ext cx="7341000" cy="434700"/>
          </a:xfrm>
          <a:prstGeom prst="rect">
            <a:avLst/>
          </a:prstGeom>
          <a:noFill/>
          <a:ln>
            <a:noFill/>
          </a:ln>
        </p:spPr>
        <p:txBody>
          <a:bodyPr spcFirstLastPara="1" wrap="square" lIns="17150" tIns="17150" rIns="17150" bIns="17150" anchor="t" anchorCtr="0">
            <a:noAutofit/>
          </a:bodyPr>
          <a:lstStyle/>
          <a:p>
            <a:pPr marL="0" marR="0" lvl="0" indent="0" algn="l" rtl="0">
              <a:lnSpc>
                <a:spcPct val="100000"/>
              </a:lnSpc>
              <a:spcBef>
                <a:spcPts val="0"/>
              </a:spcBef>
              <a:spcAft>
                <a:spcPts val="0"/>
              </a:spcAft>
              <a:buClr>
                <a:srgbClr val="FFFFFF"/>
              </a:buClr>
              <a:buSzPts val="2600"/>
              <a:buFont typeface="Helvetica Neue"/>
              <a:buNone/>
            </a:pPr>
            <a:r>
              <a:rPr lang="es" sz="3000">
                <a:solidFill>
                  <a:srgbClr val="00426E"/>
                </a:solidFill>
                <a:latin typeface="Lato Black"/>
                <a:ea typeface="Lato Black"/>
                <a:cs typeface="Lato Black"/>
                <a:sym typeface="Lato Black"/>
              </a:rPr>
              <a:t>Let’s build something awesome together!</a:t>
            </a:r>
            <a:endParaRPr sz="3000">
              <a:solidFill>
                <a:srgbClr val="00426E"/>
              </a:solidFill>
              <a:latin typeface="Lato Black"/>
              <a:ea typeface="Lato Black"/>
              <a:cs typeface="Lato Black"/>
              <a:sym typeface="Lato Black"/>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Google Shape;123;p29"/>
          <p:cNvPicPr preferRelativeResize="0"/>
          <p:nvPr/>
        </p:nvPicPr>
        <p:blipFill rotWithShape="1">
          <a:blip r:embed="rId3">
            <a:alphaModFix/>
          </a:blip>
          <a:srcRect b="15718"/>
          <a:stretch/>
        </p:blipFill>
        <p:spPr>
          <a:xfrm>
            <a:off x="0" y="0"/>
            <a:ext cx="9144004" cy="5143498"/>
          </a:xfrm>
          <a:prstGeom prst="rect">
            <a:avLst/>
          </a:prstGeom>
          <a:noFill/>
          <a:ln>
            <a:noFill/>
          </a:ln>
        </p:spPr>
      </p:pic>
      <p:sp>
        <p:nvSpPr>
          <p:cNvPr id="124" name="Google Shape;124;p29"/>
          <p:cNvSpPr/>
          <p:nvPr/>
        </p:nvSpPr>
        <p:spPr>
          <a:xfrm>
            <a:off x="5105400" y="152400"/>
            <a:ext cx="3932700" cy="3002700"/>
          </a:xfrm>
          <a:prstGeom prst="rect">
            <a:avLst/>
          </a:prstGeom>
          <a:solidFill>
            <a:srgbClr val="FEB382"/>
          </a:solidFill>
          <a:ln>
            <a:noFill/>
          </a:ln>
        </p:spPr>
        <p:txBody>
          <a:bodyPr spcFirstLastPara="1" wrap="square" lIns="91550" tIns="91550" rIns="91550" bIns="91550" anchor="ctr" anchorCtr="0">
            <a:noAutofit/>
          </a:bodyPr>
          <a:lstStyle/>
          <a:p>
            <a:pPr marL="0" lvl="0" indent="0" algn="l" rtl="0">
              <a:spcBef>
                <a:spcPts val="0"/>
              </a:spcBef>
              <a:spcAft>
                <a:spcPts val="0"/>
              </a:spcAft>
              <a:buNone/>
            </a:pPr>
            <a:endParaRPr/>
          </a:p>
        </p:txBody>
      </p:sp>
      <p:sp>
        <p:nvSpPr>
          <p:cNvPr id="125" name="Google Shape;125;p29"/>
          <p:cNvSpPr/>
          <p:nvPr/>
        </p:nvSpPr>
        <p:spPr>
          <a:xfrm>
            <a:off x="4378200" y="577800"/>
            <a:ext cx="4503300" cy="1828800"/>
          </a:xfrm>
          <a:prstGeom prst="rect">
            <a:avLst/>
          </a:prstGeom>
          <a:solidFill>
            <a:srgbClr val="FFEADC"/>
          </a:solidFill>
          <a:ln>
            <a:noFill/>
          </a:ln>
        </p:spPr>
        <p:txBody>
          <a:bodyPr spcFirstLastPara="1" wrap="square" lIns="91550" tIns="91550" rIns="91550" bIns="91550" anchor="ctr" anchorCtr="0">
            <a:noAutofit/>
          </a:bodyPr>
          <a:lstStyle/>
          <a:p>
            <a:pPr marL="0" lvl="0" indent="0" algn="l" rtl="0">
              <a:spcBef>
                <a:spcPts val="0"/>
              </a:spcBef>
              <a:spcAft>
                <a:spcPts val="0"/>
              </a:spcAft>
              <a:buNone/>
            </a:pPr>
            <a:endParaRPr/>
          </a:p>
        </p:txBody>
      </p:sp>
      <p:sp>
        <p:nvSpPr>
          <p:cNvPr id="126" name="Google Shape;126;p29"/>
          <p:cNvSpPr txBox="1"/>
          <p:nvPr/>
        </p:nvSpPr>
        <p:spPr>
          <a:xfrm>
            <a:off x="706200" y="3486363"/>
            <a:ext cx="7731600" cy="1146600"/>
          </a:xfrm>
          <a:prstGeom prst="rect">
            <a:avLst/>
          </a:prstGeom>
          <a:noFill/>
          <a:ln>
            <a:noFill/>
          </a:ln>
        </p:spPr>
        <p:txBody>
          <a:bodyPr spcFirstLastPara="1" wrap="square" lIns="91550" tIns="91550" rIns="91550" bIns="91550" anchor="ctr" anchorCtr="0">
            <a:noAutofit/>
          </a:bodyPr>
          <a:lstStyle/>
          <a:p>
            <a:pPr marL="0" lvl="0" indent="0" algn="ctr" rtl="0">
              <a:spcBef>
                <a:spcPts val="0"/>
              </a:spcBef>
              <a:spcAft>
                <a:spcPts val="0"/>
              </a:spcAft>
              <a:buClr>
                <a:srgbClr val="000000"/>
              </a:buClr>
              <a:buSzPts val="1100"/>
              <a:buFont typeface="Arial"/>
              <a:buNone/>
            </a:pPr>
            <a:r>
              <a:rPr lang="es" sz="2600">
                <a:solidFill>
                  <a:srgbClr val="FFFFFF"/>
                </a:solidFill>
                <a:latin typeface="Muli"/>
                <a:ea typeface="Muli"/>
                <a:cs typeface="Muli"/>
                <a:sym typeface="Muli"/>
              </a:rPr>
              <a:t>FridAIs Program</a:t>
            </a:r>
            <a:endParaRPr sz="2500">
              <a:solidFill>
                <a:srgbClr val="FFFFFF"/>
              </a:solidFill>
              <a:latin typeface="Muli"/>
              <a:ea typeface="Muli"/>
              <a:cs typeface="Muli"/>
              <a:sym typeface="Muli"/>
            </a:endParaRPr>
          </a:p>
        </p:txBody>
      </p:sp>
      <p:cxnSp>
        <p:nvCxnSpPr>
          <p:cNvPr id="127" name="Google Shape;127;p29"/>
          <p:cNvCxnSpPr/>
          <p:nvPr/>
        </p:nvCxnSpPr>
        <p:spPr>
          <a:xfrm rot="10800000" flipH="1">
            <a:off x="4766693" y="2027950"/>
            <a:ext cx="4096800" cy="6900"/>
          </a:xfrm>
          <a:prstGeom prst="straightConnector1">
            <a:avLst/>
          </a:prstGeom>
          <a:noFill/>
          <a:ln w="114300" cap="flat" cmpd="sng">
            <a:solidFill>
              <a:srgbClr val="FFFFFF"/>
            </a:solidFill>
            <a:prstDash val="solid"/>
            <a:round/>
            <a:headEnd type="none" w="med" len="med"/>
            <a:tailEnd type="none" w="med" len="med"/>
          </a:ln>
        </p:spPr>
      </p:cxnSp>
      <p:sp>
        <p:nvSpPr>
          <p:cNvPr id="128" name="Google Shape;128;p29"/>
          <p:cNvSpPr txBox="1"/>
          <p:nvPr/>
        </p:nvSpPr>
        <p:spPr>
          <a:xfrm>
            <a:off x="4757700" y="1255100"/>
            <a:ext cx="4114800" cy="887700"/>
          </a:xfrm>
          <a:prstGeom prst="rect">
            <a:avLst/>
          </a:prstGeom>
          <a:noFill/>
          <a:ln>
            <a:noFill/>
          </a:ln>
        </p:spPr>
        <p:txBody>
          <a:bodyPr spcFirstLastPara="1" wrap="square" lIns="91550" tIns="91550" rIns="91550" bIns="91550" anchor="ctr" anchorCtr="0">
            <a:noAutofit/>
          </a:bodyPr>
          <a:lstStyle/>
          <a:p>
            <a:pPr marL="0" lvl="0" indent="0" algn="l" rtl="0">
              <a:spcBef>
                <a:spcPts val="0"/>
              </a:spcBef>
              <a:spcAft>
                <a:spcPts val="0"/>
              </a:spcAft>
              <a:buNone/>
            </a:pPr>
            <a:r>
              <a:rPr lang="es" sz="2600" dirty="0">
                <a:solidFill>
                  <a:srgbClr val="00426E"/>
                </a:solidFill>
                <a:latin typeface="Muli"/>
                <a:ea typeface="Muli"/>
                <a:cs typeface="Muli"/>
                <a:sym typeface="Muli"/>
              </a:rPr>
              <a:t>#4 Synthetic Data for AI</a:t>
            </a:r>
            <a:endParaRPr sz="2600" dirty="0">
              <a:solidFill>
                <a:srgbClr val="F79646"/>
              </a:solidFill>
              <a:latin typeface="Muli"/>
              <a:ea typeface="Muli"/>
              <a:cs typeface="Muli"/>
              <a:sym typeface="Muli"/>
            </a:endParaRPr>
          </a:p>
        </p:txBody>
      </p:sp>
      <p:sp>
        <p:nvSpPr>
          <p:cNvPr id="129" name="Google Shape;129;p29"/>
          <p:cNvSpPr txBox="1"/>
          <p:nvPr/>
        </p:nvSpPr>
        <p:spPr>
          <a:xfrm>
            <a:off x="5278499" y="2446775"/>
            <a:ext cx="3865500" cy="682800"/>
          </a:xfrm>
          <a:prstGeom prst="rect">
            <a:avLst/>
          </a:prstGeom>
          <a:noFill/>
          <a:ln>
            <a:noFill/>
          </a:ln>
        </p:spPr>
        <p:txBody>
          <a:bodyPr spcFirstLastPara="1" wrap="square" lIns="63700" tIns="63700" rIns="63700" bIns="63700" anchor="t" anchorCtr="0">
            <a:noAutofit/>
          </a:bodyPr>
          <a:lstStyle/>
          <a:p>
            <a:pPr marL="0" lvl="0" indent="0" algn="l" rtl="0">
              <a:spcBef>
                <a:spcPts val="0"/>
              </a:spcBef>
              <a:spcAft>
                <a:spcPts val="0"/>
              </a:spcAft>
              <a:buNone/>
            </a:pPr>
            <a:r>
              <a:rPr lang="es" sz="2000">
                <a:solidFill>
                  <a:srgbClr val="00426E"/>
                </a:solidFill>
                <a:latin typeface="Muli"/>
                <a:ea typeface="Muli"/>
                <a:cs typeface="Muli"/>
                <a:sym typeface="Muli"/>
              </a:rPr>
              <a:t>by Saturdays.AI </a:t>
            </a:r>
            <a:endParaRPr sz="2000"/>
          </a:p>
        </p:txBody>
      </p:sp>
      <p:pic>
        <p:nvPicPr>
          <p:cNvPr id="130" name="Google Shape;130;p29"/>
          <p:cNvPicPr preferRelativeResize="0"/>
          <p:nvPr/>
        </p:nvPicPr>
        <p:blipFill>
          <a:blip r:embed="rId4">
            <a:alphaModFix/>
          </a:blip>
          <a:stretch>
            <a:fillRect/>
          </a:stretch>
        </p:blipFill>
        <p:spPr>
          <a:xfrm>
            <a:off x="184149" y="152400"/>
            <a:ext cx="905277" cy="10363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cxnSp>
        <p:nvCxnSpPr>
          <p:cNvPr id="135" name="Google Shape;135;p30"/>
          <p:cNvCxnSpPr/>
          <p:nvPr/>
        </p:nvCxnSpPr>
        <p:spPr>
          <a:xfrm>
            <a:off x="541097" y="640139"/>
            <a:ext cx="1588500" cy="2100"/>
          </a:xfrm>
          <a:prstGeom prst="straightConnector1">
            <a:avLst/>
          </a:prstGeom>
          <a:noFill/>
          <a:ln w="152400" cap="flat" cmpd="sng">
            <a:solidFill>
              <a:srgbClr val="FEB382"/>
            </a:solidFill>
            <a:prstDash val="solid"/>
            <a:round/>
            <a:headEnd type="none" w="med" len="med"/>
            <a:tailEnd type="none" w="med" len="med"/>
          </a:ln>
        </p:spPr>
      </p:cxnSp>
      <p:sp>
        <p:nvSpPr>
          <p:cNvPr id="136" name="Google Shape;136;p30"/>
          <p:cNvSpPr txBox="1"/>
          <p:nvPr/>
        </p:nvSpPr>
        <p:spPr>
          <a:xfrm>
            <a:off x="541100" y="310575"/>
            <a:ext cx="1457400" cy="434700"/>
          </a:xfrm>
          <a:prstGeom prst="rect">
            <a:avLst/>
          </a:prstGeom>
          <a:noFill/>
          <a:ln>
            <a:noFill/>
          </a:ln>
        </p:spPr>
        <p:txBody>
          <a:bodyPr spcFirstLastPara="1" wrap="square" lIns="17150" tIns="17150" rIns="17150" bIns="17150" anchor="t" anchorCtr="0">
            <a:noAutofit/>
          </a:bodyPr>
          <a:lstStyle/>
          <a:p>
            <a:pPr marL="0" marR="0" lvl="0" indent="0" algn="l" rtl="0">
              <a:lnSpc>
                <a:spcPct val="100000"/>
              </a:lnSpc>
              <a:spcBef>
                <a:spcPts val="0"/>
              </a:spcBef>
              <a:spcAft>
                <a:spcPts val="0"/>
              </a:spcAft>
              <a:buClr>
                <a:srgbClr val="FFFFFF"/>
              </a:buClr>
              <a:buSzPts val="2600"/>
              <a:buFont typeface="Helvetica Neue"/>
              <a:buNone/>
            </a:pPr>
            <a:r>
              <a:rPr lang="es" sz="2400" dirty="0">
                <a:solidFill>
                  <a:srgbClr val="00426E"/>
                </a:solidFill>
                <a:latin typeface="Lato Black"/>
                <a:ea typeface="Lato Black"/>
                <a:cs typeface="Lato Black"/>
                <a:sym typeface="Lato Black"/>
              </a:rPr>
              <a:t>Sesión 1</a:t>
            </a:r>
            <a:endParaRPr sz="2400" dirty="0">
              <a:solidFill>
                <a:srgbClr val="00426E"/>
              </a:solidFill>
              <a:latin typeface="Lato"/>
              <a:ea typeface="Lato"/>
              <a:cs typeface="Lato"/>
              <a:sym typeface="Lato"/>
            </a:endParaRPr>
          </a:p>
        </p:txBody>
      </p:sp>
      <p:pic>
        <p:nvPicPr>
          <p:cNvPr id="137" name="Google Shape;137;p30"/>
          <p:cNvPicPr preferRelativeResize="0"/>
          <p:nvPr/>
        </p:nvPicPr>
        <p:blipFill>
          <a:blip r:embed="rId3">
            <a:alphaModFix/>
          </a:blip>
          <a:stretch>
            <a:fillRect/>
          </a:stretch>
        </p:blipFill>
        <p:spPr>
          <a:xfrm>
            <a:off x="2456775" y="1354713"/>
            <a:ext cx="1696298" cy="1941874"/>
          </a:xfrm>
          <a:prstGeom prst="rect">
            <a:avLst/>
          </a:prstGeom>
          <a:noFill/>
          <a:ln>
            <a:noFill/>
          </a:ln>
        </p:spPr>
      </p:pic>
      <p:sp>
        <p:nvSpPr>
          <p:cNvPr id="138" name="Google Shape;138;p30"/>
          <p:cNvSpPr txBox="1"/>
          <p:nvPr/>
        </p:nvSpPr>
        <p:spPr>
          <a:xfrm>
            <a:off x="4514000" y="1315224"/>
            <a:ext cx="2017500" cy="635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r>
              <a:rPr lang="es" sz="3000" b="1">
                <a:solidFill>
                  <a:srgbClr val="E69138"/>
                </a:solidFill>
                <a:latin typeface="Lato"/>
                <a:ea typeface="Lato"/>
                <a:cs typeface="Lato"/>
                <a:sym typeface="Lato"/>
              </a:rPr>
              <a:t>Schedule</a:t>
            </a:r>
            <a:endParaRPr sz="3000" b="1">
              <a:solidFill>
                <a:srgbClr val="E69138"/>
              </a:solidFill>
              <a:latin typeface="Lato"/>
              <a:ea typeface="Lato"/>
              <a:cs typeface="Lato"/>
              <a:sym typeface="Lato"/>
            </a:endParaRPr>
          </a:p>
        </p:txBody>
      </p:sp>
      <p:sp>
        <p:nvSpPr>
          <p:cNvPr id="139" name="Google Shape;139;p30"/>
          <p:cNvSpPr txBox="1"/>
          <p:nvPr/>
        </p:nvSpPr>
        <p:spPr>
          <a:xfrm>
            <a:off x="4541500" y="1922800"/>
            <a:ext cx="3676200" cy="1792200"/>
          </a:xfrm>
          <a:prstGeom prst="rect">
            <a:avLst/>
          </a:prstGeom>
          <a:noFill/>
          <a:ln>
            <a:noFill/>
          </a:ln>
        </p:spPr>
        <p:txBody>
          <a:bodyPr spcFirstLastPara="1" wrap="square" lIns="91425" tIns="45700" rIns="91425" bIns="45700" anchor="t" anchorCtr="0">
            <a:noAutofit/>
          </a:bodyPr>
          <a:lstStyle/>
          <a:p>
            <a:pPr marL="285750" lvl="0" indent="-285750" algn="just" rtl="0">
              <a:lnSpc>
                <a:spcPct val="115000"/>
              </a:lnSpc>
              <a:spcBef>
                <a:spcPts val="0"/>
              </a:spcBef>
              <a:spcAft>
                <a:spcPts val="0"/>
              </a:spcAft>
              <a:buFont typeface="Arial" panose="020B0604020202020204" pitchFamily="34" charset="0"/>
              <a:buChar char="•"/>
            </a:pPr>
            <a:r>
              <a:rPr lang="es" sz="1800" b="1" dirty="0">
                <a:latin typeface="Lato"/>
                <a:ea typeface="Lato"/>
                <a:cs typeface="Lato"/>
                <a:sym typeface="Lato"/>
              </a:rPr>
              <a:t>Presentación</a:t>
            </a:r>
          </a:p>
          <a:p>
            <a:pPr marL="285750" lvl="0" indent="-285750" algn="just" rtl="0">
              <a:lnSpc>
                <a:spcPct val="115000"/>
              </a:lnSpc>
              <a:spcBef>
                <a:spcPts val="0"/>
              </a:spcBef>
              <a:spcAft>
                <a:spcPts val="0"/>
              </a:spcAft>
              <a:buFont typeface="Arial" panose="020B0604020202020204" pitchFamily="34" charset="0"/>
              <a:buChar char="•"/>
            </a:pPr>
            <a:r>
              <a:rPr lang="es" sz="1800" b="1" dirty="0">
                <a:solidFill>
                  <a:srgbClr val="000000"/>
                </a:solidFill>
                <a:latin typeface="Lato"/>
                <a:ea typeface="Lato"/>
                <a:cs typeface="Lato"/>
                <a:sym typeface="Lato"/>
              </a:rPr>
              <a:t>Que son los datos sintéticos</a:t>
            </a:r>
          </a:p>
          <a:p>
            <a:pPr marL="285750" lvl="0" indent="-285750" algn="just" rtl="0">
              <a:lnSpc>
                <a:spcPct val="115000"/>
              </a:lnSpc>
              <a:spcBef>
                <a:spcPts val="0"/>
              </a:spcBef>
              <a:spcAft>
                <a:spcPts val="0"/>
              </a:spcAft>
              <a:buFont typeface="Arial" panose="020B0604020202020204" pitchFamily="34" charset="0"/>
              <a:buChar char="•"/>
            </a:pPr>
            <a:r>
              <a:rPr lang="es" sz="1800" b="1" dirty="0">
                <a:latin typeface="Lato"/>
                <a:ea typeface="Lato"/>
                <a:cs typeface="Lato"/>
                <a:sym typeface="Lato"/>
              </a:rPr>
              <a:t>Diferencia entre SynData y AugData</a:t>
            </a:r>
          </a:p>
          <a:p>
            <a:pPr marL="285750" lvl="0" indent="-285750" algn="just" rtl="0">
              <a:lnSpc>
                <a:spcPct val="115000"/>
              </a:lnSpc>
              <a:spcBef>
                <a:spcPts val="0"/>
              </a:spcBef>
              <a:spcAft>
                <a:spcPts val="0"/>
              </a:spcAft>
              <a:buFont typeface="Arial" panose="020B0604020202020204" pitchFamily="34" charset="0"/>
              <a:buChar char="•"/>
            </a:pPr>
            <a:r>
              <a:rPr lang="es" sz="1800" b="1" dirty="0">
                <a:solidFill>
                  <a:srgbClr val="000000"/>
                </a:solidFill>
                <a:latin typeface="Lato"/>
                <a:ea typeface="Lato"/>
                <a:cs typeface="Lato"/>
                <a:sym typeface="Lato"/>
              </a:rPr>
              <a:t>Capos de aplicación</a:t>
            </a:r>
          </a:p>
          <a:p>
            <a:pPr marL="285750" lvl="0" indent="-285750" algn="just" rtl="0">
              <a:lnSpc>
                <a:spcPct val="115000"/>
              </a:lnSpc>
              <a:spcBef>
                <a:spcPts val="0"/>
              </a:spcBef>
              <a:spcAft>
                <a:spcPts val="0"/>
              </a:spcAft>
              <a:buFont typeface="Arial" panose="020B0604020202020204" pitchFamily="34" charset="0"/>
              <a:buChar char="•"/>
            </a:pPr>
            <a:r>
              <a:rPr lang="es" sz="1800" b="1" dirty="0">
                <a:latin typeface="Lato"/>
                <a:ea typeface="Lato"/>
                <a:cs typeface="Lato"/>
                <a:sym typeface="Lato"/>
              </a:rPr>
              <a:t>Como usara SynData</a:t>
            </a:r>
            <a:endParaRPr lang="es" sz="1800" b="1" dirty="0">
              <a:solidFill>
                <a:srgbClr val="000000"/>
              </a:solidFill>
              <a:latin typeface="Lato"/>
              <a:ea typeface="Lato"/>
              <a:cs typeface="Lato"/>
              <a:sym typeface="Lato"/>
            </a:endParaRPr>
          </a:p>
          <a:p>
            <a:pPr marL="285750" lvl="0" indent="-285750" algn="just" rtl="0">
              <a:lnSpc>
                <a:spcPct val="115000"/>
              </a:lnSpc>
              <a:spcBef>
                <a:spcPts val="0"/>
              </a:spcBef>
              <a:spcAft>
                <a:spcPts val="0"/>
              </a:spcAft>
              <a:buFont typeface="Arial" panose="020B0604020202020204" pitchFamily="34" charset="0"/>
              <a:buChar char="•"/>
            </a:pPr>
            <a:endParaRPr lang="es" sz="1800" b="1" dirty="0">
              <a:solidFill>
                <a:srgbClr val="000000"/>
              </a:solidFill>
              <a:latin typeface="Lato"/>
              <a:ea typeface="Lato"/>
              <a:cs typeface="Lato"/>
              <a:sym typeface="Lato"/>
            </a:endParaRPr>
          </a:p>
          <a:p>
            <a:pPr marL="0" lvl="0" indent="0" algn="just" rtl="0">
              <a:lnSpc>
                <a:spcPct val="115000"/>
              </a:lnSpc>
              <a:spcBef>
                <a:spcPts val="0"/>
              </a:spcBef>
              <a:spcAft>
                <a:spcPts val="0"/>
              </a:spcAft>
              <a:buNone/>
            </a:pPr>
            <a:endParaRPr sz="1800" b="1" dirty="0">
              <a:solidFill>
                <a:srgbClr val="000000"/>
              </a:solidFill>
              <a:highlight>
                <a:srgbClr val="F79646"/>
              </a:highlight>
              <a:latin typeface="Lato"/>
              <a:ea typeface="Lato"/>
              <a:cs typeface="Lato"/>
              <a:sym typeface="Lato"/>
            </a:endParaRPr>
          </a:p>
          <a:p>
            <a:pPr marL="0" lvl="0" indent="0" algn="just" rtl="0">
              <a:lnSpc>
                <a:spcPct val="115000"/>
              </a:lnSpc>
              <a:spcBef>
                <a:spcPts val="0"/>
              </a:spcBef>
              <a:spcAft>
                <a:spcPts val="0"/>
              </a:spcAft>
              <a:buNone/>
            </a:pPr>
            <a:endParaRPr sz="1800" b="1" dirty="0">
              <a:solidFill>
                <a:srgbClr val="000000"/>
              </a:solidFill>
              <a:latin typeface="Avenir"/>
              <a:ea typeface="Avenir"/>
              <a:cs typeface="Avenir"/>
              <a:sym typeface="Aveni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cxnSp>
        <p:nvCxnSpPr>
          <p:cNvPr id="144" name="Google Shape;144;p31"/>
          <p:cNvCxnSpPr/>
          <p:nvPr/>
        </p:nvCxnSpPr>
        <p:spPr>
          <a:xfrm>
            <a:off x="541097" y="640139"/>
            <a:ext cx="2669400" cy="15000"/>
          </a:xfrm>
          <a:prstGeom prst="straightConnector1">
            <a:avLst/>
          </a:prstGeom>
          <a:noFill/>
          <a:ln w="152400" cap="flat" cmpd="sng">
            <a:solidFill>
              <a:srgbClr val="FEB382"/>
            </a:solidFill>
            <a:prstDash val="solid"/>
            <a:round/>
            <a:headEnd type="none" w="med" len="med"/>
            <a:tailEnd type="none" w="med" len="med"/>
          </a:ln>
        </p:spPr>
      </p:cxnSp>
      <p:sp>
        <p:nvSpPr>
          <p:cNvPr id="145" name="Google Shape;145;p31"/>
          <p:cNvSpPr txBox="1"/>
          <p:nvPr/>
        </p:nvSpPr>
        <p:spPr>
          <a:xfrm>
            <a:off x="541099" y="310575"/>
            <a:ext cx="4110031" cy="434700"/>
          </a:xfrm>
          <a:prstGeom prst="rect">
            <a:avLst/>
          </a:prstGeom>
          <a:noFill/>
          <a:ln>
            <a:noFill/>
          </a:ln>
        </p:spPr>
        <p:txBody>
          <a:bodyPr spcFirstLastPara="1" wrap="square" lIns="17150" tIns="17150" rIns="17150" bIns="17150" anchor="t" anchorCtr="0">
            <a:noAutofit/>
          </a:bodyPr>
          <a:lstStyle/>
          <a:p>
            <a:pPr marL="0" marR="0" lvl="0" indent="0" algn="l" rtl="0">
              <a:lnSpc>
                <a:spcPct val="100000"/>
              </a:lnSpc>
              <a:spcBef>
                <a:spcPts val="0"/>
              </a:spcBef>
              <a:spcAft>
                <a:spcPts val="0"/>
              </a:spcAft>
              <a:buClr>
                <a:srgbClr val="FFFFFF"/>
              </a:buClr>
              <a:buSzPts val="2600"/>
              <a:buFont typeface="Helvetica Neue"/>
              <a:buNone/>
            </a:pPr>
            <a:r>
              <a:rPr lang="es" sz="2400" dirty="0">
                <a:solidFill>
                  <a:srgbClr val="00426E"/>
                </a:solidFill>
                <a:latin typeface="Lato Black"/>
                <a:ea typeface="Lato Black"/>
                <a:cs typeface="Lato Black"/>
                <a:sym typeface="Lato Black"/>
              </a:rPr>
              <a:t>Que son los datos sintéticos? </a:t>
            </a:r>
            <a:endParaRPr sz="2400" dirty="0">
              <a:solidFill>
                <a:srgbClr val="00426E"/>
              </a:solidFill>
              <a:latin typeface="Lato"/>
              <a:ea typeface="Lato"/>
              <a:cs typeface="Lato"/>
              <a:sym typeface="Lato"/>
            </a:endParaRPr>
          </a:p>
        </p:txBody>
      </p:sp>
      <p:pic>
        <p:nvPicPr>
          <p:cNvPr id="146" name="Google Shape;146;p31"/>
          <p:cNvPicPr preferRelativeResize="0"/>
          <p:nvPr/>
        </p:nvPicPr>
        <p:blipFill>
          <a:blip r:embed="rId3">
            <a:alphaModFix/>
          </a:blip>
          <a:stretch>
            <a:fillRect/>
          </a:stretch>
        </p:blipFill>
        <p:spPr>
          <a:xfrm>
            <a:off x="8126423" y="4011674"/>
            <a:ext cx="852001" cy="975347"/>
          </a:xfrm>
          <a:prstGeom prst="rect">
            <a:avLst/>
          </a:prstGeom>
          <a:noFill/>
          <a:ln>
            <a:noFill/>
          </a:ln>
        </p:spPr>
      </p:pic>
      <p:sp>
        <p:nvSpPr>
          <p:cNvPr id="3" name="CuadroTexto 2">
            <a:extLst>
              <a:ext uri="{FF2B5EF4-FFF2-40B4-BE49-F238E27FC236}">
                <a16:creationId xmlns:a16="http://schemas.microsoft.com/office/drawing/2014/main" id="{A51424D7-6CD6-A04C-AB4A-D8696E54595F}"/>
              </a:ext>
            </a:extLst>
          </p:cNvPr>
          <p:cNvSpPr txBox="1"/>
          <p:nvPr/>
        </p:nvSpPr>
        <p:spPr>
          <a:xfrm>
            <a:off x="489876" y="1305603"/>
            <a:ext cx="8062547" cy="3250826"/>
          </a:xfrm>
          <a:prstGeom prst="rect">
            <a:avLst/>
          </a:prstGeom>
          <a:noFill/>
        </p:spPr>
        <p:txBody>
          <a:bodyPr wrap="square">
            <a:spAutoFit/>
          </a:bodyPr>
          <a:lstStyle/>
          <a:p>
            <a:pPr algn="just"/>
            <a:r>
              <a:rPr lang="es-MX" sz="1800" kern="100" dirty="0">
                <a:latin typeface="Calibri" panose="020F0502020204030204" pitchFamily="34" charset="0"/>
                <a:ea typeface="Calibri" panose="020F0502020204030204" pitchFamily="34" charset="0"/>
                <a:cs typeface="Times New Roman" panose="02020603050405020304" pitchFamily="18" charset="0"/>
              </a:rPr>
              <a:t>Los datos sintéticos en inteligencia artificial se refieren a datos generados artificialmente o simulados en lugar de ser recopilados de fuentes del mundo real.</a:t>
            </a:r>
          </a:p>
          <a:p>
            <a:pPr algn="just"/>
            <a:endParaRPr lang="es-MX" dirty="0">
              <a:latin typeface="Calibri" panose="020F0502020204030204" pitchFamily="34" charset="0"/>
              <a:ea typeface="Calibri" panose="020F0502020204030204" pitchFamily="34" charset="0"/>
              <a:cs typeface="Times New Roman" panose="02020603050405020304" pitchFamily="18" charset="0"/>
            </a:endParaRPr>
          </a:p>
          <a:p>
            <a:pPr algn="just"/>
            <a:endParaRPr lang="es-MX"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La generación de datos sintéticos puede ser especialmente útil en situaciones en las que: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Escasez de datos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Privacidad y confidencialidad</a:t>
            </a:r>
          </a:p>
          <a:p>
            <a:pPr marL="342900" lvl="0" indent="-342900" algn="just">
              <a:lnSpc>
                <a:spcPct val="107000"/>
              </a:lnSpc>
              <a:spcAft>
                <a:spcPts val="800"/>
              </a:spcAft>
              <a:buFont typeface="+mj-lt"/>
              <a:buAutoNum type="arabicPeriod"/>
              <a:tabLst>
                <a:tab pos="457200" algn="l"/>
              </a:tabLs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Escenarios extremos</a:t>
            </a:r>
          </a:p>
          <a:p>
            <a:pPr marL="342900" lvl="0" indent="-342900" algn="just">
              <a:lnSpc>
                <a:spcPct val="107000"/>
              </a:lnSpc>
              <a:spcAft>
                <a:spcPts val="800"/>
              </a:spcAft>
              <a:buFont typeface="+mj-lt"/>
              <a:buAutoNum type="arabicPeriod"/>
              <a:tabLst>
                <a:tab pos="457200" algn="l"/>
              </a:tabLs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Investigación y desarrollo</a:t>
            </a:r>
            <a:endParaRPr lang="es-MX"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cxnSp>
        <p:nvCxnSpPr>
          <p:cNvPr id="144" name="Google Shape;144;p31"/>
          <p:cNvCxnSpPr/>
          <p:nvPr/>
        </p:nvCxnSpPr>
        <p:spPr>
          <a:xfrm>
            <a:off x="541097" y="640139"/>
            <a:ext cx="2669400" cy="15000"/>
          </a:xfrm>
          <a:prstGeom prst="straightConnector1">
            <a:avLst/>
          </a:prstGeom>
          <a:noFill/>
          <a:ln w="152400" cap="flat" cmpd="sng">
            <a:solidFill>
              <a:srgbClr val="FEB382"/>
            </a:solidFill>
            <a:prstDash val="solid"/>
            <a:round/>
            <a:headEnd type="none" w="med" len="med"/>
            <a:tailEnd type="none" w="med" len="med"/>
          </a:ln>
        </p:spPr>
      </p:cxnSp>
      <p:sp>
        <p:nvSpPr>
          <p:cNvPr id="145" name="Google Shape;145;p31"/>
          <p:cNvSpPr txBox="1"/>
          <p:nvPr/>
        </p:nvSpPr>
        <p:spPr>
          <a:xfrm>
            <a:off x="541099" y="310575"/>
            <a:ext cx="4110031" cy="434700"/>
          </a:xfrm>
          <a:prstGeom prst="rect">
            <a:avLst/>
          </a:prstGeom>
          <a:noFill/>
          <a:ln>
            <a:noFill/>
          </a:ln>
        </p:spPr>
        <p:txBody>
          <a:bodyPr spcFirstLastPara="1" wrap="square" lIns="17150" tIns="17150" rIns="17150" bIns="17150" anchor="t" anchorCtr="0">
            <a:noAutofit/>
          </a:bodyPr>
          <a:lstStyle/>
          <a:p>
            <a:pPr marL="0" marR="0" lvl="0" indent="0" algn="l" rtl="0">
              <a:lnSpc>
                <a:spcPct val="100000"/>
              </a:lnSpc>
              <a:spcBef>
                <a:spcPts val="0"/>
              </a:spcBef>
              <a:spcAft>
                <a:spcPts val="0"/>
              </a:spcAft>
              <a:buClr>
                <a:srgbClr val="FFFFFF"/>
              </a:buClr>
              <a:buSzPts val="2600"/>
              <a:buFont typeface="Helvetica Neue"/>
              <a:buNone/>
            </a:pPr>
            <a:r>
              <a:rPr lang="es" sz="2400" dirty="0">
                <a:solidFill>
                  <a:srgbClr val="00426E"/>
                </a:solidFill>
                <a:latin typeface="Lato Black"/>
                <a:ea typeface="Lato Black"/>
                <a:cs typeface="Lato Black"/>
                <a:sym typeface="Lato Black"/>
              </a:rPr>
              <a:t>Que son los datos sintéticos? </a:t>
            </a:r>
            <a:endParaRPr sz="2400" dirty="0">
              <a:solidFill>
                <a:srgbClr val="00426E"/>
              </a:solidFill>
              <a:latin typeface="Lato"/>
              <a:ea typeface="Lato"/>
              <a:cs typeface="Lato"/>
              <a:sym typeface="Lato"/>
            </a:endParaRPr>
          </a:p>
        </p:txBody>
      </p:sp>
      <p:pic>
        <p:nvPicPr>
          <p:cNvPr id="146" name="Google Shape;146;p31"/>
          <p:cNvPicPr preferRelativeResize="0"/>
          <p:nvPr/>
        </p:nvPicPr>
        <p:blipFill>
          <a:blip r:embed="rId3">
            <a:alphaModFix/>
          </a:blip>
          <a:stretch>
            <a:fillRect/>
          </a:stretch>
        </p:blipFill>
        <p:spPr>
          <a:xfrm>
            <a:off x="8126423" y="4011674"/>
            <a:ext cx="852001" cy="975347"/>
          </a:xfrm>
          <a:prstGeom prst="rect">
            <a:avLst/>
          </a:prstGeom>
          <a:noFill/>
          <a:ln>
            <a:noFill/>
          </a:ln>
        </p:spPr>
      </p:pic>
      <p:pic>
        <p:nvPicPr>
          <p:cNvPr id="1026" name="Picture 2" descr="Gartner says synthetic data will dominate AI">
            <a:extLst>
              <a:ext uri="{FF2B5EF4-FFF2-40B4-BE49-F238E27FC236}">
                <a16:creationId xmlns:a16="http://schemas.microsoft.com/office/drawing/2014/main" id="{AF2275F4-B610-7978-B8C8-F0D1339ABE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7208" y="1074839"/>
            <a:ext cx="6501423" cy="3838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5173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cxnSp>
        <p:nvCxnSpPr>
          <p:cNvPr id="144" name="Google Shape;144;p31"/>
          <p:cNvCxnSpPr/>
          <p:nvPr/>
        </p:nvCxnSpPr>
        <p:spPr>
          <a:xfrm>
            <a:off x="541097" y="640139"/>
            <a:ext cx="2669400" cy="15000"/>
          </a:xfrm>
          <a:prstGeom prst="straightConnector1">
            <a:avLst/>
          </a:prstGeom>
          <a:noFill/>
          <a:ln w="152400" cap="flat" cmpd="sng">
            <a:solidFill>
              <a:srgbClr val="FEB382"/>
            </a:solidFill>
            <a:prstDash val="solid"/>
            <a:round/>
            <a:headEnd type="none" w="med" len="med"/>
            <a:tailEnd type="none" w="med" len="med"/>
          </a:ln>
        </p:spPr>
      </p:cxnSp>
      <p:sp>
        <p:nvSpPr>
          <p:cNvPr id="145" name="Google Shape;145;p31"/>
          <p:cNvSpPr txBox="1"/>
          <p:nvPr/>
        </p:nvSpPr>
        <p:spPr>
          <a:xfrm>
            <a:off x="541099" y="310575"/>
            <a:ext cx="7864347" cy="434700"/>
          </a:xfrm>
          <a:prstGeom prst="rect">
            <a:avLst/>
          </a:prstGeom>
          <a:noFill/>
          <a:ln>
            <a:noFill/>
          </a:ln>
        </p:spPr>
        <p:txBody>
          <a:bodyPr spcFirstLastPara="1" wrap="square" lIns="17150" tIns="17150" rIns="17150" bIns="17150" anchor="t" anchorCtr="0">
            <a:noAutofit/>
          </a:bodyPr>
          <a:lstStyle/>
          <a:p>
            <a:pPr marL="0" marR="0" lvl="0" indent="0" algn="l" rtl="0">
              <a:lnSpc>
                <a:spcPct val="100000"/>
              </a:lnSpc>
              <a:spcBef>
                <a:spcPts val="0"/>
              </a:spcBef>
              <a:spcAft>
                <a:spcPts val="0"/>
              </a:spcAft>
              <a:buClr>
                <a:srgbClr val="FFFFFF"/>
              </a:buClr>
              <a:buSzPts val="2600"/>
              <a:buFont typeface="Helvetica Neue"/>
              <a:buNone/>
            </a:pPr>
            <a:r>
              <a:rPr lang="es" sz="2400" dirty="0">
                <a:solidFill>
                  <a:srgbClr val="00426E"/>
                </a:solidFill>
                <a:latin typeface="Lato Black"/>
                <a:ea typeface="Lato Black"/>
                <a:cs typeface="Lato Black"/>
                <a:sym typeface="Lato Black"/>
              </a:rPr>
              <a:t>Diferencia entre datos sintéticos y datos aumentados? </a:t>
            </a:r>
            <a:endParaRPr sz="2400" dirty="0">
              <a:solidFill>
                <a:srgbClr val="00426E"/>
              </a:solidFill>
              <a:latin typeface="Lato"/>
              <a:ea typeface="Lato"/>
              <a:cs typeface="Lato"/>
              <a:sym typeface="Lato"/>
            </a:endParaRPr>
          </a:p>
        </p:txBody>
      </p:sp>
      <p:pic>
        <p:nvPicPr>
          <p:cNvPr id="146" name="Google Shape;146;p31"/>
          <p:cNvPicPr preferRelativeResize="0"/>
          <p:nvPr/>
        </p:nvPicPr>
        <p:blipFill>
          <a:blip r:embed="rId3">
            <a:alphaModFix/>
          </a:blip>
          <a:stretch>
            <a:fillRect/>
          </a:stretch>
        </p:blipFill>
        <p:spPr>
          <a:xfrm>
            <a:off x="8126423" y="4011674"/>
            <a:ext cx="852001" cy="975347"/>
          </a:xfrm>
          <a:prstGeom prst="rect">
            <a:avLst/>
          </a:prstGeom>
          <a:noFill/>
          <a:ln>
            <a:noFill/>
          </a:ln>
        </p:spPr>
      </p:pic>
      <p:sp>
        <p:nvSpPr>
          <p:cNvPr id="3" name="CuadroTexto 2">
            <a:extLst>
              <a:ext uri="{FF2B5EF4-FFF2-40B4-BE49-F238E27FC236}">
                <a16:creationId xmlns:a16="http://schemas.microsoft.com/office/drawing/2014/main" id="{54961511-3314-D1DD-8D6C-91EC068204AC}"/>
              </a:ext>
            </a:extLst>
          </p:cNvPr>
          <p:cNvSpPr txBox="1"/>
          <p:nvPr/>
        </p:nvSpPr>
        <p:spPr>
          <a:xfrm>
            <a:off x="0" y="1243544"/>
            <a:ext cx="8437327" cy="3167085"/>
          </a:xfrm>
          <a:prstGeom prst="rect">
            <a:avLst/>
          </a:prstGeom>
          <a:noFill/>
        </p:spPr>
        <p:txBody>
          <a:bodyPr wrap="square">
            <a:spAutoFit/>
          </a:bodyPr>
          <a:lstStyle/>
          <a:p>
            <a:endParaRPr lang="en-US" dirty="0">
              <a:effectLst/>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sz="1800" b="1" kern="100" dirty="0">
                <a:latin typeface="Calibri" panose="020F0502020204030204" pitchFamily="34" charset="0"/>
                <a:ea typeface="Calibri" panose="020F0502020204030204" pitchFamily="34" charset="0"/>
                <a:cs typeface="Times New Roman" panose="02020603050405020304" pitchFamily="18" charset="0"/>
              </a:rPr>
              <a:t>Datos sintéticos: </a:t>
            </a:r>
            <a:r>
              <a:rPr lang="es-MX" sz="1800" kern="100" dirty="0">
                <a:latin typeface="Calibri" panose="020F0502020204030204" pitchFamily="34" charset="0"/>
                <a:ea typeface="Calibri" panose="020F0502020204030204" pitchFamily="34" charset="0"/>
                <a:cs typeface="Times New Roman" panose="02020603050405020304" pitchFamily="18" charset="0"/>
              </a:rPr>
              <a:t>Los datos sintéticos se generan completamente desde cero, de manera artificial o mediante la aplicación de modelos y algoritmos. Estos datos no tienen una fuente del mundo real y se crean con un propósito específico, como el entrenamiento de modelos o la prueba de algoritmos.</a:t>
            </a:r>
          </a:p>
          <a:p>
            <a:pPr marL="457200" lvl="1" algn="just">
              <a:lnSpc>
                <a:spcPct val="107000"/>
              </a:lnSpc>
              <a:spcAft>
                <a:spcPts val="800"/>
              </a:spcAft>
              <a:buSzPts val="1000"/>
              <a:tabLst>
                <a:tab pos="914400" algn="l"/>
              </a:tabLst>
            </a:pPr>
            <a:endParaRPr lang="en-US" sz="1800" kern="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sz="1800" b="1" kern="100" dirty="0">
                <a:latin typeface="Calibri" panose="020F0502020204030204" pitchFamily="34" charset="0"/>
                <a:ea typeface="Calibri" panose="020F0502020204030204" pitchFamily="34" charset="0"/>
                <a:cs typeface="Times New Roman" panose="02020603050405020304" pitchFamily="18" charset="0"/>
              </a:rPr>
              <a:t>Data </a:t>
            </a:r>
            <a:r>
              <a:rPr lang="es-MX" sz="1800" b="1" kern="100" dirty="0" err="1">
                <a:latin typeface="Calibri" panose="020F0502020204030204" pitchFamily="34" charset="0"/>
                <a:ea typeface="Calibri" panose="020F0502020204030204" pitchFamily="34" charset="0"/>
                <a:cs typeface="Times New Roman" panose="02020603050405020304" pitchFamily="18" charset="0"/>
              </a:rPr>
              <a:t>augmentation</a:t>
            </a:r>
            <a:r>
              <a:rPr lang="es-MX" sz="1800" b="1" kern="100" dirty="0">
                <a:latin typeface="Calibri" panose="020F0502020204030204" pitchFamily="34" charset="0"/>
                <a:ea typeface="Calibri" panose="020F0502020204030204" pitchFamily="34" charset="0"/>
                <a:cs typeface="Times New Roman" panose="02020603050405020304" pitchFamily="18" charset="0"/>
              </a:rPr>
              <a:t>: </a:t>
            </a:r>
            <a:r>
              <a:rPr lang="es-MX" sz="1800" kern="100" dirty="0">
                <a:latin typeface="Calibri" panose="020F0502020204030204" pitchFamily="34" charset="0"/>
                <a:ea typeface="Calibri" panose="020F0502020204030204" pitchFamily="34" charset="0"/>
                <a:cs typeface="Times New Roman" panose="02020603050405020304" pitchFamily="18" charset="0"/>
              </a:rPr>
              <a:t>La data </a:t>
            </a:r>
            <a:r>
              <a:rPr lang="es-MX" sz="1800" kern="100" dirty="0" err="1">
                <a:latin typeface="Calibri" panose="020F0502020204030204" pitchFamily="34" charset="0"/>
                <a:ea typeface="Calibri" panose="020F0502020204030204" pitchFamily="34" charset="0"/>
                <a:cs typeface="Times New Roman" panose="02020603050405020304" pitchFamily="18" charset="0"/>
              </a:rPr>
              <a:t>augmentation</a:t>
            </a:r>
            <a:r>
              <a:rPr lang="es-MX" sz="1800" kern="100" dirty="0">
                <a:latin typeface="Calibri" panose="020F0502020204030204" pitchFamily="34" charset="0"/>
                <a:ea typeface="Calibri" panose="020F0502020204030204" pitchFamily="34" charset="0"/>
                <a:cs typeface="Times New Roman" panose="02020603050405020304" pitchFamily="18" charset="0"/>
              </a:rPr>
              <a:t> implica la modificación de datos reales existentes para crear nuevas instancias de datos. Se parte de datos reales y se aplican transformaciones o modificaciones a estos datos para generar variantes que son similares pero no idénticas a los datos originales.</a:t>
            </a:r>
            <a:endParaRPr lang="en-US" sz="1800" kern="1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97567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cxnSp>
        <p:nvCxnSpPr>
          <p:cNvPr id="144" name="Google Shape;144;p31"/>
          <p:cNvCxnSpPr/>
          <p:nvPr/>
        </p:nvCxnSpPr>
        <p:spPr>
          <a:xfrm>
            <a:off x="541097" y="640139"/>
            <a:ext cx="2669400" cy="15000"/>
          </a:xfrm>
          <a:prstGeom prst="straightConnector1">
            <a:avLst/>
          </a:prstGeom>
          <a:noFill/>
          <a:ln w="152400" cap="flat" cmpd="sng">
            <a:solidFill>
              <a:srgbClr val="FEB382"/>
            </a:solidFill>
            <a:prstDash val="solid"/>
            <a:round/>
            <a:headEnd type="none" w="med" len="med"/>
            <a:tailEnd type="none" w="med" len="med"/>
          </a:ln>
        </p:spPr>
      </p:cxnSp>
      <p:sp>
        <p:nvSpPr>
          <p:cNvPr id="145" name="Google Shape;145;p31"/>
          <p:cNvSpPr txBox="1"/>
          <p:nvPr/>
        </p:nvSpPr>
        <p:spPr>
          <a:xfrm>
            <a:off x="541099" y="310575"/>
            <a:ext cx="4110031" cy="434700"/>
          </a:xfrm>
          <a:prstGeom prst="rect">
            <a:avLst/>
          </a:prstGeom>
          <a:noFill/>
          <a:ln>
            <a:noFill/>
          </a:ln>
        </p:spPr>
        <p:txBody>
          <a:bodyPr spcFirstLastPara="1" wrap="square" lIns="17150" tIns="17150" rIns="17150" bIns="17150" anchor="t" anchorCtr="0">
            <a:noAutofit/>
          </a:bodyPr>
          <a:lstStyle/>
          <a:p>
            <a:pPr marL="0" marR="0" lvl="0" indent="0" algn="l" rtl="0">
              <a:lnSpc>
                <a:spcPct val="100000"/>
              </a:lnSpc>
              <a:spcBef>
                <a:spcPts val="0"/>
              </a:spcBef>
              <a:spcAft>
                <a:spcPts val="0"/>
              </a:spcAft>
              <a:buClr>
                <a:srgbClr val="FFFFFF"/>
              </a:buClr>
              <a:buSzPts val="2600"/>
              <a:buFont typeface="Helvetica Neue"/>
              <a:buNone/>
            </a:pPr>
            <a:r>
              <a:rPr lang="es" sz="2400" dirty="0">
                <a:solidFill>
                  <a:srgbClr val="00426E"/>
                </a:solidFill>
                <a:latin typeface="Lato Black"/>
                <a:ea typeface="Lato Black"/>
                <a:cs typeface="Lato Black"/>
                <a:sym typeface="Lato Black"/>
              </a:rPr>
              <a:t>Compos de aplicación </a:t>
            </a:r>
            <a:endParaRPr sz="2400" dirty="0">
              <a:solidFill>
                <a:srgbClr val="00426E"/>
              </a:solidFill>
              <a:latin typeface="Lato"/>
              <a:ea typeface="Lato"/>
              <a:cs typeface="Lato"/>
              <a:sym typeface="Lato"/>
            </a:endParaRPr>
          </a:p>
        </p:txBody>
      </p:sp>
      <p:pic>
        <p:nvPicPr>
          <p:cNvPr id="146" name="Google Shape;146;p31"/>
          <p:cNvPicPr preferRelativeResize="0"/>
          <p:nvPr/>
        </p:nvPicPr>
        <p:blipFill>
          <a:blip r:embed="rId3">
            <a:alphaModFix/>
          </a:blip>
          <a:stretch>
            <a:fillRect/>
          </a:stretch>
        </p:blipFill>
        <p:spPr>
          <a:xfrm>
            <a:off x="8126423" y="4011674"/>
            <a:ext cx="852001" cy="975347"/>
          </a:xfrm>
          <a:prstGeom prst="rect">
            <a:avLst/>
          </a:prstGeom>
          <a:noFill/>
          <a:ln>
            <a:noFill/>
          </a:ln>
        </p:spPr>
      </p:pic>
      <p:pic>
        <p:nvPicPr>
          <p:cNvPr id="2" name="Imagen 1">
            <a:extLst>
              <a:ext uri="{FF2B5EF4-FFF2-40B4-BE49-F238E27FC236}">
                <a16:creationId xmlns:a16="http://schemas.microsoft.com/office/drawing/2014/main" id="{739482BD-B733-3E9A-0D1F-C9DFA3D9C3E7}"/>
              </a:ext>
            </a:extLst>
          </p:cNvPr>
          <p:cNvPicPr>
            <a:picLocks noChangeAspect="1"/>
          </p:cNvPicPr>
          <p:nvPr/>
        </p:nvPicPr>
        <p:blipFill>
          <a:blip r:embed="rId4"/>
          <a:stretch>
            <a:fillRect/>
          </a:stretch>
        </p:blipFill>
        <p:spPr>
          <a:xfrm>
            <a:off x="384057" y="1181073"/>
            <a:ext cx="3962453" cy="3491912"/>
          </a:xfrm>
          <a:prstGeom prst="rect">
            <a:avLst/>
          </a:prstGeom>
        </p:spPr>
      </p:pic>
      <p:sp>
        <p:nvSpPr>
          <p:cNvPr id="8" name="CuadroTexto 7">
            <a:extLst>
              <a:ext uri="{FF2B5EF4-FFF2-40B4-BE49-F238E27FC236}">
                <a16:creationId xmlns:a16="http://schemas.microsoft.com/office/drawing/2014/main" id="{2B2FAD75-6E06-A077-B208-56D279BFE438}"/>
              </a:ext>
            </a:extLst>
          </p:cNvPr>
          <p:cNvSpPr txBox="1"/>
          <p:nvPr/>
        </p:nvSpPr>
        <p:spPr>
          <a:xfrm>
            <a:off x="4663975" y="1326449"/>
            <a:ext cx="4095968" cy="3207994"/>
          </a:xfrm>
          <a:prstGeom prst="rect">
            <a:avLst/>
          </a:prstGeom>
          <a:noFill/>
        </p:spPr>
        <p:txBody>
          <a:bodyPr wrap="square">
            <a:spAutoFit/>
          </a:bodyPr>
          <a:lstStyle/>
          <a:p>
            <a:pPr marL="285750" indent="-285750" algn="just">
              <a:lnSpc>
                <a:spcPct val="107000"/>
              </a:lnSpc>
              <a:spcAft>
                <a:spcPts val="800"/>
              </a:spcAft>
              <a:buFont typeface="Arial" panose="020B0604020202020204" pitchFamily="34" charset="0"/>
              <a:buChar char="•"/>
            </a:pPr>
            <a:r>
              <a:rPr lang="es-MX" sz="1400" b="1" kern="100" dirty="0">
                <a:effectLst/>
                <a:latin typeface="Calibri" panose="020F0502020204030204" pitchFamily="34" charset="0"/>
                <a:ea typeface="Calibri" panose="020F0502020204030204" pitchFamily="34" charset="0"/>
                <a:cs typeface="Times New Roman" panose="02020603050405020304" pitchFamily="18" charset="0"/>
              </a:rPr>
              <a:t>Aprendizaje automático y entrenamiento de modelos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s-MX" sz="1400" b="1" kern="100" dirty="0">
                <a:effectLst/>
                <a:latin typeface="Calibri" panose="020F0502020204030204" pitchFamily="34" charset="0"/>
                <a:ea typeface="Calibri" panose="020F0502020204030204" pitchFamily="34" charset="0"/>
                <a:cs typeface="Times New Roman" panose="02020603050405020304" pitchFamily="18" charset="0"/>
              </a:rPr>
              <a:t>Pruebas y validación de algoritmos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s-MX" sz="1400" b="1" kern="100" dirty="0">
                <a:effectLst/>
                <a:latin typeface="Calibri" panose="020F0502020204030204" pitchFamily="34" charset="0"/>
                <a:ea typeface="Calibri" panose="020F0502020204030204" pitchFamily="34" charset="0"/>
                <a:cs typeface="Times New Roman" panose="02020603050405020304" pitchFamily="18" charset="0"/>
              </a:rPr>
              <a:t>Entrenamiento en entornos simulados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s-MX" sz="1400" b="1" kern="100" dirty="0">
                <a:effectLst/>
                <a:latin typeface="Calibri" panose="020F0502020204030204" pitchFamily="34" charset="0"/>
                <a:ea typeface="Calibri" panose="020F0502020204030204" pitchFamily="34" charset="0"/>
                <a:cs typeface="Times New Roman" panose="02020603050405020304" pitchFamily="18" charset="0"/>
              </a:rPr>
              <a:t>Privacidad y seguridad de datos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s-MX" sz="1400" b="1" kern="100" dirty="0">
                <a:effectLst/>
                <a:latin typeface="Calibri" panose="020F0502020204030204" pitchFamily="34" charset="0"/>
                <a:ea typeface="Calibri" panose="020F0502020204030204" pitchFamily="34" charset="0"/>
                <a:cs typeface="Times New Roman" panose="02020603050405020304" pitchFamily="18" charset="0"/>
              </a:rPr>
              <a:t>Visión por computadora</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s-MX" sz="1400" b="1" kern="100" dirty="0">
                <a:effectLst/>
                <a:latin typeface="Calibri" panose="020F0502020204030204" pitchFamily="34" charset="0"/>
                <a:ea typeface="Calibri" panose="020F0502020204030204" pitchFamily="34" charset="0"/>
                <a:cs typeface="Times New Roman" panose="02020603050405020304" pitchFamily="18" charset="0"/>
              </a:rPr>
              <a:t>Medicina Juegos y entretenimiento</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s-MX" sz="1400" b="1" kern="100" dirty="0">
                <a:effectLst/>
                <a:latin typeface="Calibri" panose="020F0502020204030204" pitchFamily="34" charset="0"/>
                <a:ea typeface="Calibri" panose="020F0502020204030204" pitchFamily="34" charset="0"/>
                <a:cs typeface="Times New Roman" panose="02020603050405020304" pitchFamily="18" charset="0"/>
              </a:rPr>
              <a:t>Finanzas y predicción</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s-MX" sz="1400" b="1" kern="100" dirty="0">
                <a:effectLst/>
                <a:latin typeface="Calibri" panose="020F0502020204030204" pitchFamily="34" charset="0"/>
                <a:ea typeface="Calibri" panose="020F0502020204030204" pitchFamily="34" charset="0"/>
                <a:cs typeface="Times New Roman" panose="02020603050405020304" pitchFamily="18" charset="0"/>
              </a:rPr>
              <a:t>Detección de anomalías: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s-MX" sz="1400" b="1" kern="100" dirty="0">
                <a:effectLst/>
                <a:latin typeface="Calibri" panose="020F0502020204030204" pitchFamily="34" charset="0"/>
                <a:ea typeface="Calibri" panose="020F0502020204030204" pitchFamily="34" charset="0"/>
                <a:cs typeface="Times New Roman" panose="02020603050405020304" pitchFamily="18" charset="0"/>
              </a:rPr>
              <a:t>Educación y capacitación</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92737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cxnSp>
        <p:nvCxnSpPr>
          <p:cNvPr id="144" name="Google Shape;144;p31"/>
          <p:cNvCxnSpPr/>
          <p:nvPr/>
        </p:nvCxnSpPr>
        <p:spPr>
          <a:xfrm>
            <a:off x="541097" y="640139"/>
            <a:ext cx="2669400" cy="15000"/>
          </a:xfrm>
          <a:prstGeom prst="straightConnector1">
            <a:avLst/>
          </a:prstGeom>
          <a:noFill/>
          <a:ln w="152400" cap="flat" cmpd="sng">
            <a:solidFill>
              <a:srgbClr val="FEB382"/>
            </a:solidFill>
            <a:prstDash val="solid"/>
            <a:round/>
            <a:headEnd type="none" w="med" len="med"/>
            <a:tailEnd type="none" w="med" len="med"/>
          </a:ln>
        </p:spPr>
      </p:cxnSp>
      <p:sp>
        <p:nvSpPr>
          <p:cNvPr id="145" name="Google Shape;145;p31"/>
          <p:cNvSpPr txBox="1"/>
          <p:nvPr/>
        </p:nvSpPr>
        <p:spPr>
          <a:xfrm>
            <a:off x="541097" y="325575"/>
            <a:ext cx="5028428" cy="434700"/>
          </a:xfrm>
          <a:prstGeom prst="rect">
            <a:avLst/>
          </a:prstGeom>
          <a:noFill/>
          <a:ln>
            <a:noFill/>
          </a:ln>
        </p:spPr>
        <p:txBody>
          <a:bodyPr spcFirstLastPara="1" wrap="square" lIns="17150" tIns="17150" rIns="17150" bIns="17150" anchor="t" anchorCtr="0">
            <a:noAutofit/>
          </a:bodyPr>
          <a:lstStyle/>
          <a:p>
            <a:pPr marL="0" marR="0" lvl="0" indent="0" algn="l" rtl="0">
              <a:lnSpc>
                <a:spcPct val="100000"/>
              </a:lnSpc>
              <a:spcBef>
                <a:spcPts val="0"/>
              </a:spcBef>
              <a:spcAft>
                <a:spcPts val="0"/>
              </a:spcAft>
              <a:buClr>
                <a:srgbClr val="FFFFFF"/>
              </a:buClr>
              <a:buSzPts val="2600"/>
              <a:buFont typeface="Helvetica Neue"/>
              <a:buNone/>
            </a:pPr>
            <a:r>
              <a:rPr lang="es" sz="2400" dirty="0">
                <a:solidFill>
                  <a:srgbClr val="00426E"/>
                </a:solidFill>
                <a:latin typeface="Lato Black"/>
                <a:ea typeface="Lato Black"/>
                <a:cs typeface="Lato Black"/>
                <a:sym typeface="Lato Black"/>
              </a:rPr>
              <a:t>Como usar los Datos Sintéticos? </a:t>
            </a:r>
            <a:endParaRPr sz="2400" dirty="0">
              <a:solidFill>
                <a:srgbClr val="00426E"/>
              </a:solidFill>
              <a:latin typeface="Lato"/>
              <a:ea typeface="Lato"/>
              <a:cs typeface="Lato"/>
              <a:sym typeface="Lato"/>
            </a:endParaRPr>
          </a:p>
        </p:txBody>
      </p:sp>
      <p:pic>
        <p:nvPicPr>
          <p:cNvPr id="146" name="Google Shape;146;p31"/>
          <p:cNvPicPr preferRelativeResize="0"/>
          <p:nvPr/>
        </p:nvPicPr>
        <p:blipFill>
          <a:blip r:embed="rId3">
            <a:alphaModFix/>
          </a:blip>
          <a:stretch>
            <a:fillRect/>
          </a:stretch>
        </p:blipFill>
        <p:spPr>
          <a:xfrm>
            <a:off x="8126423" y="4011674"/>
            <a:ext cx="852001" cy="975347"/>
          </a:xfrm>
          <a:prstGeom prst="rect">
            <a:avLst/>
          </a:prstGeom>
          <a:noFill/>
          <a:ln>
            <a:noFill/>
          </a:ln>
        </p:spPr>
      </p:pic>
      <p:sp>
        <p:nvSpPr>
          <p:cNvPr id="3" name="CuadroTexto 2">
            <a:extLst>
              <a:ext uri="{FF2B5EF4-FFF2-40B4-BE49-F238E27FC236}">
                <a16:creationId xmlns:a16="http://schemas.microsoft.com/office/drawing/2014/main" id="{54769B40-3080-D17F-82C6-474F0C943D4A}"/>
              </a:ext>
            </a:extLst>
          </p:cNvPr>
          <p:cNvSpPr txBox="1"/>
          <p:nvPr/>
        </p:nvSpPr>
        <p:spPr>
          <a:xfrm>
            <a:off x="942970" y="1311449"/>
            <a:ext cx="4737394" cy="2977482"/>
          </a:xfrm>
          <a:prstGeom prst="rect">
            <a:avLst/>
          </a:prstGeom>
          <a:noFill/>
        </p:spPr>
        <p:txBody>
          <a:bodyPr wrap="square">
            <a:spAutoFit/>
          </a:bodyPr>
          <a:lstStyle/>
          <a:p>
            <a:pPr marL="342900" lvl="0" indent="-342900" algn="just">
              <a:lnSpc>
                <a:spcPct val="107000"/>
              </a:lnSpc>
              <a:spcAft>
                <a:spcPts val="800"/>
              </a:spcAft>
              <a:buFont typeface="+mj-lt"/>
              <a:buAutoNum type="arabicPeriod"/>
              <a:tabLst>
                <a:tab pos="457200" algn="l"/>
              </a:tabLst>
            </a:pP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Definir</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el</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problema</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Recolección</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de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datos</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b="1" kern="100" dirty="0" err="1">
                <a:latin typeface="Calibri" panose="020F0502020204030204" pitchFamily="34" charset="0"/>
                <a:ea typeface="Calibri" panose="020F0502020204030204" pitchFamily="34" charset="0"/>
                <a:cs typeface="Times New Roman" panose="02020603050405020304" pitchFamily="18" charset="0"/>
              </a:rPr>
              <a:t>reales</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Generación</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de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datos</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sintéticos</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Validación</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y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evaluación</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Preprocesamiento</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de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datos</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Entrenamiento</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de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modelos</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Validación</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y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ajuste</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Despliegue</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y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monitoreo</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Mantenimiento</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continuo</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26" name="Picture 2" descr="Datos Sintéticos con GANs (I): ¿Por qué Datos Sintéticos?">
            <a:extLst>
              <a:ext uri="{FF2B5EF4-FFF2-40B4-BE49-F238E27FC236}">
                <a16:creationId xmlns:a16="http://schemas.microsoft.com/office/drawing/2014/main" id="{0E8CA683-95B1-798B-C4D6-9719267DA2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71316" y="2029547"/>
            <a:ext cx="3409950" cy="1343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2560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cxnSp>
        <p:nvCxnSpPr>
          <p:cNvPr id="144" name="Google Shape;144;p31"/>
          <p:cNvCxnSpPr/>
          <p:nvPr/>
        </p:nvCxnSpPr>
        <p:spPr>
          <a:xfrm>
            <a:off x="541097" y="640139"/>
            <a:ext cx="2669400" cy="15000"/>
          </a:xfrm>
          <a:prstGeom prst="straightConnector1">
            <a:avLst/>
          </a:prstGeom>
          <a:noFill/>
          <a:ln w="152400" cap="flat" cmpd="sng">
            <a:solidFill>
              <a:srgbClr val="FEB382"/>
            </a:solidFill>
            <a:prstDash val="solid"/>
            <a:round/>
            <a:headEnd type="none" w="med" len="med"/>
            <a:tailEnd type="none" w="med" len="med"/>
          </a:ln>
        </p:spPr>
      </p:cxnSp>
      <p:sp>
        <p:nvSpPr>
          <p:cNvPr id="145" name="Google Shape;145;p31"/>
          <p:cNvSpPr txBox="1"/>
          <p:nvPr/>
        </p:nvSpPr>
        <p:spPr>
          <a:xfrm>
            <a:off x="541099" y="310575"/>
            <a:ext cx="4945301" cy="434700"/>
          </a:xfrm>
          <a:prstGeom prst="rect">
            <a:avLst/>
          </a:prstGeom>
          <a:noFill/>
          <a:ln>
            <a:noFill/>
          </a:ln>
        </p:spPr>
        <p:txBody>
          <a:bodyPr spcFirstLastPara="1" wrap="square" lIns="17150" tIns="17150" rIns="17150" bIns="17150" anchor="t" anchorCtr="0">
            <a:noAutofit/>
          </a:bodyPr>
          <a:lstStyle/>
          <a:p>
            <a:pPr marL="0" marR="0" lvl="0" indent="0" algn="l" rtl="0">
              <a:lnSpc>
                <a:spcPct val="100000"/>
              </a:lnSpc>
              <a:spcBef>
                <a:spcPts val="0"/>
              </a:spcBef>
              <a:spcAft>
                <a:spcPts val="0"/>
              </a:spcAft>
              <a:buClr>
                <a:srgbClr val="FFFFFF"/>
              </a:buClr>
              <a:buSzPts val="2600"/>
              <a:buFont typeface="Helvetica Neue"/>
              <a:buNone/>
            </a:pPr>
            <a:r>
              <a:rPr lang="es" sz="2400" dirty="0">
                <a:solidFill>
                  <a:srgbClr val="00426E"/>
                </a:solidFill>
                <a:latin typeface="Lato Black"/>
                <a:ea typeface="Lato Black"/>
                <a:cs typeface="Lato Black"/>
                <a:sym typeface="Lato Black"/>
              </a:rPr>
              <a:t>Técnicas para generar SynData? </a:t>
            </a:r>
            <a:endParaRPr sz="2400" dirty="0">
              <a:solidFill>
                <a:srgbClr val="00426E"/>
              </a:solidFill>
              <a:latin typeface="Lato"/>
              <a:ea typeface="Lato"/>
              <a:cs typeface="Lato"/>
              <a:sym typeface="Lato"/>
            </a:endParaRPr>
          </a:p>
        </p:txBody>
      </p:sp>
      <p:pic>
        <p:nvPicPr>
          <p:cNvPr id="146" name="Google Shape;146;p31"/>
          <p:cNvPicPr preferRelativeResize="0"/>
          <p:nvPr/>
        </p:nvPicPr>
        <p:blipFill>
          <a:blip r:embed="rId3">
            <a:alphaModFix/>
          </a:blip>
          <a:stretch>
            <a:fillRect/>
          </a:stretch>
        </p:blipFill>
        <p:spPr>
          <a:xfrm>
            <a:off x="8126423" y="4011674"/>
            <a:ext cx="852001" cy="975347"/>
          </a:xfrm>
          <a:prstGeom prst="rect">
            <a:avLst/>
          </a:prstGeom>
          <a:noFill/>
          <a:ln>
            <a:noFill/>
          </a:ln>
        </p:spPr>
      </p:pic>
      <p:sp>
        <p:nvSpPr>
          <p:cNvPr id="3" name="CuadroTexto 2">
            <a:extLst>
              <a:ext uri="{FF2B5EF4-FFF2-40B4-BE49-F238E27FC236}">
                <a16:creationId xmlns:a16="http://schemas.microsoft.com/office/drawing/2014/main" id="{F90B6DA9-4121-9AC5-0F23-ABF466F1C4CD}"/>
              </a:ext>
            </a:extLst>
          </p:cNvPr>
          <p:cNvSpPr txBox="1"/>
          <p:nvPr/>
        </p:nvSpPr>
        <p:spPr>
          <a:xfrm>
            <a:off x="457895" y="1340725"/>
            <a:ext cx="4572000" cy="3158622"/>
          </a:xfrm>
          <a:prstGeom prst="rect">
            <a:avLst/>
          </a:prstGeom>
          <a:noFill/>
        </p:spPr>
        <p:txBody>
          <a:bodyPr wrap="square">
            <a:spAutoFit/>
          </a:bodyPr>
          <a:lstStyle/>
          <a:p>
            <a:pPr lvl="0" algn="just">
              <a:lnSpc>
                <a:spcPct val="107000"/>
              </a:lnSpc>
              <a:spcAft>
                <a:spcPts val="800"/>
              </a:spcAft>
              <a:tabLst>
                <a:tab pos="457200" algn="l"/>
              </a:tabLst>
            </a:pP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b="1" kern="100" dirty="0">
                <a:effectLst/>
                <a:latin typeface="Calibri" panose="020F0502020204030204" pitchFamily="34" charset="0"/>
                <a:ea typeface="Calibri" panose="020F0502020204030204" pitchFamily="34" charset="0"/>
                <a:cs typeface="Times New Roman" panose="02020603050405020304" pitchFamily="18" charset="0"/>
              </a:rPr>
              <a:t>Redes Generativas Adversarias (</a:t>
            </a:r>
            <a:r>
              <a:rPr lang="es-MX" b="1" kern="100" dirty="0" err="1">
                <a:effectLst/>
                <a:latin typeface="Calibri" panose="020F0502020204030204" pitchFamily="34" charset="0"/>
                <a:ea typeface="Calibri" panose="020F0502020204030204" pitchFamily="34" charset="0"/>
                <a:cs typeface="Times New Roman" panose="02020603050405020304" pitchFamily="18" charset="0"/>
              </a:rPr>
              <a:t>GANs</a:t>
            </a:r>
            <a:r>
              <a:rPr lang="es-MX" b="1" kern="100" dirty="0">
                <a:effectLst/>
                <a:latin typeface="Calibri" panose="020F0502020204030204" pitchFamily="34" charset="0"/>
                <a:ea typeface="Calibri" panose="020F0502020204030204" pitchFamily="34" charset="0"/>
                <a:cs typeface="Times New Roman" panose="02020603050405020304" pitchFamily="18" charset="0"/>
              </a:rPr>
              <a:t>)</a:t>
            </a:r>
            <a:r>
              <a:rPr lang="es-MX" kern="100" dirty="0">
                <a:effectLst/>
                <a:latin typeface="Calibri" panose="020F0502020204030204" pitchFamily="34" charset="0"/>
                <a:ea typeface="Calibri" panose="020F0502020204030204" pitchFamily="34" charset="0"/>
                <a:cs typeface="Times New Roman" panose="02020603050405020304" pitchFamily="18" charset="0"/>
              </a:rPr>
              <a:t>: </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b="1" kern="100" dirty="0">
                <a:effectLst/>
                <a:latin typeface="Calibri" panose="020F0502020204030204" pitchFamily="34" charset="0"/>
                <a:ea typeface="Calibri" panose="020F0502020204030204" pitchFamily="34" charset="0"/>
                <a:cs typeface="Times New Roman" panose="02020603050405020304" pitchFamily="18" charset="0"/>
              </a:rPr>
              <a:t>Métodos de interpolación y extrapolación</a:t>
            </a:r>
            <a:endParaRPr lang="es-MX" b="1" kern="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b="1" kern="100" dirty="0">
                <a:effectLst/>
                <a:latin typeface="Calibri" panose="020F0502020204030204" pitchFamily="34" charset="0"/>
                <a:ea typeface="Calibri" panose="020F0502020204030204" pitchFamily="34" charset="0"/>
                <a:cs typeface="Times New Roman" panose="02020603050405020304" pitchFamily="18" charset="0"/>
              </a:rPr>
              <a:t>Aumento de datos</a:t>
            </a:r>
            <a:r>
              <a:rPr lang="es-MX"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b="1" kern="100" dirty="0">
                <a:effectLst/>
                <a:latin typeface="Calibri" panose="020F0502020204030204" pitchFamily="34" charset="0"/>
                <a:ea typeface="Calibri" panose="020F0502020204030204" pitchFamily="34" charset="0"/>
                <a:cs typeface="Times New Roman" panose="02020603050405020304" pitchFamily="18" charset="0"/>
              </a:rPr>
              <a:t>Simulaciones numéricas</a:t>
            </a:r>
          </a:p>
          <a:p>
            <a:pPr marL="742950" lvl="1" indent="-285750" algn="just">
              <a:lnSpc>
                <a:spcPct val="107000"/>
              </a:lnSpc>
              <a:spcAft>
                <a:spcPts val="800"/>
              </a:spcAft>
              <a:buSzPts val="1000"/>
              <a:buFont typeface="Symbol" panose="05050102010706020507" pitchFamily="18" charset="2"/>
              <a:buChar char=""/>
              <a:tabLst>
                <a:tab pos="914400" algn="l"/>
              </a:tabLst>
            </a:pPr>
            <a:r>
              <a:rPr lang="es-MX" b="1" kern="100" dirty="0">
                <a:effectLst/>
                <a:latin typeface="Calibri" panose="020F0502020204030204" pitchFamily="34" charset="0"/>
                <a:ea typeface="Calibri" panose="020F0502020204030204" pitchFamily="34" charset="0"/>
                <a:cs typeface="Times New Roman" panose="02020603050405020304" pitchFamily="18" charset="0"/>
              </a:rPr>
              <a:t>Procesamiento de lenguaje natural (NLP)</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b="1" kern="100" dirty="0">
                <a:effectLst/>
                <a:latin typeface="Calibri" panose="020F0502020204030204" pitchFamily="34" charset="0"/>
                <a:ea typeface="Calibri" panose="020F0502020204030204" pitchFamily="34" charset="0"/>
                <a:cs typeface="Times New Roman" panose="02020603050405020304" pitchFamily="18" charset="0"/>
              </a:rPr>
              <a:t>Gráficos por computadora y renderización 3D</a:t>
            </a:r>
            <a:endParaRPr lang="en-US" kern="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Muestreo</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aleatorio</a:t>
            </a:r>
            <a:r>
              <a:rPr lang="en-US" b="1" kern="100" dirty="0">
                <a:effectLst/>
                <a:latin typeface="Calibri" panose="020F0502020204030204" pitchFamily="34" charset="0"/>
                <a:ea typeface="Calibri" panose="020F0502020204030204" pitchFamily="34" charset="0"/>
                <a:cs typeface="Times New Roman" panose="02020603050405020304" pitchFamily="18" charset="0"/>
              </a:rPr>
              <a:t> y </a:t>
            </a:r>
            <a:r>
              <a:rPr lang="en-US" b="1" kern="100" dirty="0" err="1">
                <a:effectLst/>
                <a:latin typeface="Calibri" panose="020F0502020204030204" pitchFamily="34" charset="0"/>
                <a:ea typeface="Calibri" panose="020F0502020204030204" pitchFamily="34" charset="0"/>
                <a:cs typeface="Times New Roman" panose="02020603050405020304" pitchFamily="18" charset="0"/>
              </a:rPr>
              <a:t>estadísticas</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Symbol" panose="05050102010706020507" pitchFamily="18" charset="2"/>
              <a:buChar char=""/>
              <a:tabLst>
                <a:tab pos="914400" algn="l"/>
              </a:tabLst>
            </a:pPr>
            <a:r>
              <a:rPr lang="es-MX" b="1" kern="100" dirty="0">
                <a:effectLst/>
                <a:latin typeface="Calibri" panose="020F0502020204030204" pitchFamily="34" charset="0"/>
                <a:ea typeface="Calibri" panose="020F0502020204030204" pitchFamily="34" charset="0"/>
                <a:cs typeface="Times New Roman" panose="02020603050405020304" pitchFamily="18" charset="0"/>
              </a:rPr>
              <a:t>Muestreo aleatorio y generación de datos basada en distribuciones estadística</a:t>
            </a:r>
            <a:r>
              <a:rPr lang="es-MX" kern="100" dirty="0">
                <a:effectLst/>
                <a:latin typeface="Calibri" panose="020F0502020204030204" pitchFamily="34" charset="0"/>
                <a:ea typeface="Calibri" panose="020F0502020204030204" pitchFamily="34" charset="0"/>
                <a:cs typeface="Times New Roman" panose="02020603050405020304" pitchFamily="18" charset="0"/>
              </a:rPr>
              <a:t>.</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2397970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Default Theme">
  <a:themeElements>
    <a:clrScheme name="Default Theme">
      <a:dk1>
        <a:srgbClr val="7F7F7F"/>
      </a:dk1>
      <a:lt1>
        <a:srgbClr val="FFFFFF"/>
      </a:lt1>
      <a:dk2>
        <a:srgbClr val="A7A7A7"/>
      </a:dk2>
      <a:lt2>
        <a:srgbClr val="535353"/>
      </a:lt2>
      <a:accent1>
        <a:srgbClr val="707070"/>
      </a:accent1>
      <a:accent2>
        <a:srgbClr val="D87766"/>
      </a:accent2>
      <a:accent3>
        <a:srgbClr val="FFFFFF"/>
      </a:accent3>
      <a:accent4>
        <a:srgbClr val="707070"/>
      </a:accent4>
      <a:accent5>
        <a:srgbClr val="D87766"/>
      </a:accent5>
      <a:accent6>
        <a:srgbClr val="FFFFFF"/>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TotalTime>
  <Words>1926</Words>
  <Application>Microsoft Office PowerPoint</Application>
  <PresentationFormat>Presentación en pantalla (16:9)</PresentationFormat>
  <Paragraphs>135</Paragraphs>
  <Slides>10</Slides>
  <Notes>10</Notes>
  <HiddenSlides>0</HiddenSlides>
  <MMClips>0</MMClips>
  <ScaleCrop>false</ScaleCrop>
  <HeadingPairs>
    <vt:vector size="6" baseType="variant">
      <vt:variant>
        <vt:lpstr>Fuentes usadas</vt:lpstr>
      </vt:variant>
      <vt:variant>
        <vt:i4>10</vt:i4>
      </vt:variant>
      <vt:variant>
        <vt:lpstr>Tema</vt:lpstr>
      </vt:variant>
      <vt:variant>
        <vt:i4>3</vt:i4>
      </vt:variant>
      <vt:variant>
        <vt:lpstr>Títulos de diapositiva</vt:lpstr>
      </vt:variant>
      <vt:variant>
        <vt:i4>10</vt:i4>
      </vt:variant>
    </vt:vector>
  </HeadingPairs>
  <TitlesOfParts>
    <vt:vector size="23" baseType="lpstr">
      <vt:lpstr>Lato Black</vt:lpstr>
      <vt:lpstr>Montserrat</vt:lpstr>
      <vt:lpstr>Montserrat Thin</vt:lpstr>
      <vt:lpstr>Symbol</vt:lpstr>
      <vt:lpstr>Arial</vt:lpstr>
      <vt:lpstr>Muli</vt:lpstr>
      <vt:lpstr>Calibri</vt:lpstr>
      <vt:lpstr>Avenir</vt:lpstr>
      <vt:lpstr>Helvetica Neue</vt:lpstr>
      <vt:lpstr>Lato</vt:lpstr>
      <vt:lpstr>Simple Light</vt:lpstr>
      <vt:lpstr>Simple Light</vt:lpstr>
      <vt:lpstr>Default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Osvaldo Medina</cp:lastModifiedBy>
  <cp:revision>3</cp:revision>
  <dcterms:modified xsi:type="dcterms:W3CDTF">2023-10-24T16:28:48Z</dcterms:modified>
</cp:coreProperties>
</file>